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8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99"/>
    <a:srgbClr val="CCECFF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7" autoAdjust="0"/>
    <p:restoredTop sz="94660"/>
  </p:normalViewPr>
  <p:slideViewPr>
    <p:cSldViewPr>
      <p:cViewPr varScale="1">
        <p:scale>
          <a:sx n="73" d="100"/>
          <a:sy n="73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53F2-CEB6-48F6-A7D6-BA9C494021BC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D69C-485D-492C-8621-0F708D63A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791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53F2-CEB6-48F6-A7D6-BA9C494021BC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D69C-485D-492C-8621-0F708D63A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406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53F2-CEB6-48F6-A7D6-BA9C494021BC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D69C-485D-492C-8621-0F708D63A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2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53F2-CEB6-48F6-A7D6-BA9C494021BC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D69C-485D-492C-8621-0F708D63A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607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53F2-CEB6-48F6-A7D6-BA9C494021BC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D69C-485D-492C-8621-0F708D63A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804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53F2-CEB6-48F6-A7D6-BA9C494021BC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D69C-485D-492C-8621-0F708D63A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16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53F2-CEB6-48F6-A7D6-BA9C494021BC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D69C-485D-492C-8621-0F708D63A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051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53F2-CEB6-48F6-A7D6-BA9C494021BC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D69C-485D-492C-8621-0F708D63A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87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53F2-CEB6-48F6-A7D6-BA9C494021BC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D69C-485D-492C-8621-0F708D63A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61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53F2-CEB6-48F6-A7D6-BA9C494021BC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D69C-485D-492C-8621-0F708D63A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83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53F2-CEB6-48F6-A7D6-BA9C494021BC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D69C-485D-492C-8621-0F708D63A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20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853F2-CEB6-48F6-A7D6-BA9C494021BC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D69C-485D-492C-8621-0F708D63A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591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kdavis@fs.fed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27101"/>
            <a:ext cx="3886200" cy="3568700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smtClean="0">
                <a:solidFill>
                  <a:srgbClr val="006600"/>
                </a:solidFill>
              </a:rPr>
              <a:t>WO OVERVIEW</a:t>
            </a:r>
          </a:p>
          <a:p>
            <a:endParaRPr lang="en-US" sz="1800" b="1" dirty="0" smtClean="0">
              <a:solidFill>
                <a:srgbClr val="006600"/>
              </a:solidFill>
            </a:endParaRPr>
          </a:p>
          <a:p>
            <a:r>
              <a:rPr lang="en-US" sz="1800" b="1" dirty="0" smtClean="0">
                <a:solidFill>
                  <a:srgbClr val="006600"/>
                </a:solidFill>
              </a:rPr>
              <a:t>Jan Davis</a:t>
            </a:r>
          </a:p>
          <a:p>
            <a:r>
              <a:rPr lang="en-US" sz="1800" b="1" dirty="0" smtClean="0">
                <a:solidFill>
                  <a:srgbClr val="006600"/>
                </a:solidFill>
              </a:rPr>
              <a:t>Assistant Director Cooperative Forestry</a:t>
            </a:r>
            <a:endParaRPr lang="en-US" sz="1800" b="1" dirty="0">
              <a:solidFill>
                <a:srgbClr val="006600"/>
              </a:solidFill>
            </a:endParaRPr>
          </a:p>
          <a:p>
            <a:r>
              <a:rPr lang="en-US" sz="1800" b="1" dirty="0" smtClean="0">
                <a:solidFill>
                  <a:srgbClr val="006600"/>
                </a:solidFill>
              </a:rPr>
              <a:t>State &amp; Private Forestry</a:t>
            </a:r>
          </a:p>
          <a:p>
            <a:r>
              <a:rPr lang="en-US" sz="1800" b="1" dirty="0" smtClean="0">
                <a:solidFill>
                  <a:srgbClr val="006600"/>
                </a:solidFill>
              </a:rPr>
              <a:t>National Urban &amp; Community Forestry Program</a:t>
            </a:r>
          </a:p>
          <a:p>
            <a:endParaRPr lang="en-US" sz="1800" b="1" dirty="0" smtClean="0">
              <a:solidFill>
                <a:srgbClr val="006600"/>
              </a:solidFill>
            </a:endParaRPr>
          </a:p>
          <a:p>
            <a:r>
              <a:rPr lang="en-US" sz="1800" b="1" dirty="0" smtClean="0">
                <a:solidFill>
                  <a:srgbClr val="006600"/>
                </a:solidFill>
              </a:rPr>
              <a:t>USDA Forest Service</a:t>
            </a:r>
          </a:p>
          <a:p>
            <a:r>
              <a:rPr lang="en-US" sz="1800" b="1" dirty="0" smtClean="0">
                <a:solidFill>
                  <a:srgbClr val="006600"/>
                </a:solidFill>
              </a:rPr>
              <a:t>Washington, DC</a:t>
            </a:r>
            <a:endParaRPr lang="en-US" sz="1800" b="1" dirty="0">
              <a:solidFill>
                <a:srgbClr val="006600"/>
              </a:solidFill>
            </a:endParaRPr>
          </a:p>
          <a:p>
            <a:r>
              <a:rPr lang="en-US" sz="1800" b="1" dirty="0" smtClean="0">
                <a:solidFill>
                  <a:srgbClr val="006600"/>
                </a:solidFill>
              </a:rPr>
              <a:t>jkdavis@fs.fed.us</a:t>
            </a:r>
          </a:p>
          <a:p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408904"/>
            <a:ext cx="4379622" cy="5839496"/>
          </a:xfrm>
          <a:prstGeom prst="rect">
            <a:avLst/>
          </a:prstGeom>
          <a:ln w="19050">
            <a:solidFill>
              <a:srgbClr val="006600"/>
            </a:solidFill>
            <a:prstDash val="solid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7365" y="4639732"/>
            <a:ext cx="1447800" cy="1608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7780" y="6261409"/>
            <a:ext cx="39452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“Scott’s Trees” -  Scottsdale, AZ   2013</a:t>
            </a:r>
            <a:endParaRPr lang="en-US" sz="800" b="1" dirty="0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433810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48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600" y="5638800"/>
            <a:ext cx="723900" cy="8043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228600"/>
            <a:ext cx="8686800" cy="6433810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29572" y="1219200"/>
            <a:ext cx="368485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smtClean="0"/>
              <a:t>WO Overview</a:t>
            </a:r>
          </a:p>
          <a:p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b="1" dirty="0" smtClean="0"/>
              <a:t>Playing Field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Positions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Budget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National Partners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Emerging Work</a:t>
            </a:r>
          </a:p>
          <a:p>
            <a:pPr marL="514350" indent="-514350">
              <a:buAutoNum type="arabicPeriod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413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600" y="5638800"/>
            <a:ext cx="723900" cy="8043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228600"/>
            <a:ext cx="8686800" cy="6433810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6800" y="932659"/>
            <a:ext cx="2590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1. Playing Field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   FS Primer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   Alignment</a:t>
            </a:r>
          </a:p>
          <a:p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</a:rPr>
              <a:t>      Farm Bill</a:t>
            </a:r>
          </a:p>
          <a:p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</a:rPr>
              <a:t>      NUCFAC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       Guidelines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       Strategic Plan(s)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       Budget Direction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7656" y="362752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2. Positions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     UCF Staff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     WO Leadership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7656" y="51155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3. Budget</a:t>
            </a:r>
            <a:endParaRPr lang="en-US" b="1" dirty="0">
              <a:solidFill>
                <a:srgbClr val="006600"/>
              </a:solidFill>
            </a:endParaRPr>
          </a:p>
        </p:txBody>
      </p:sp>
      <p:pic>
        <p:nvPicPr>
          <p:cNvPr id="9" name="Picture 2" descr="C:\Documents and Settings\niicfam\Desktop\smartgrow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7436" y="1434342"/>
            <a:ext cx="3471164" cy="369038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6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600" y="5638800"/>
            <a:ext cx="723900" cy="8043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228600"/>
            <a:ext cx="8686800" cy="6433810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609600"/>
            <a:ext cx="3886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4. National Partners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    NASF	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</a:rPr>
              <a:t>      ADF		APA?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    NUCFAC      </a:t>
            </a:r>
            <a:r>
              <a:rPr lang="en-US" b="1" dirty="0" err="1" smtClean="0">
                <a:solidFill>
                  <a:srgbClr val="006600"/>
                </a:solidFill>
              </a:rPr>
              <a:t>ACTrees</a:t>
            </a:r>
            <a:r>
              <a:rPr lang="en-US" b="1" dirty="0" smtClean="0">
                <a:solidFill>
                  <a:srgbClr val="006600"/>
                </a:solidFill>
              </a:rPr>
              <a:t>    	CDC?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    UWFP         ISA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    SUFC	       Davey: </a:t>
            </a:r>
            <a:r>
              <a:rPr lang="en-US" b="1" dirty="0" err="1" smtClean="0">
                <a:solidFill>
                  <a:srgbClr val="006600"/>
                </a:solidFill>
              </a:rPr>
              <a:t>i</a:t>
            </a:r>
            <a:r>
              <a:rPr lang="en-US" b="1" dirty="0" smtClean="0">
                <a:solidFill>
                  <a:srgbClr val="006600"/>
                </a:solidFill>
              </a:rPr>
              <a:t>-Tree</a:t>
            </a:r>
          </a:p>
          <a:p>
            <a:r>
              <a:rPr lang="en-US" b="1" dirty="0">
                <a:solidFill>
                  <a:srgbClr val="006600"/>
                </a:solidFill>
              </a:rPr>
              <a:t>	 </a:t>
            </a:r>
            <a:r>
              <a:rPr lang="en-US" b="1" dirty="0" smtClean="0">
                <a:solidFill>
                  <a:srgbClr val="006600"/>
                </a:solidFill>
              </a:rPr>
              <a:t>      TNC</a:t>
            </a:r>
          </a:p>
          <a:p>
            <a:r>
              <a:rPr lang="en-US" b="1" dirty="0">
                <a:solidFill>
                  <a:srgbClr val="006600"/>
                </a:solidFill>
              </a:rPr>
              <a:t>	</a:t>
            </a:r>
            <a:r>
              <a:rPr lang="en-US" b="1" dirty="0" smtClean="0">
                <a:solidFill>
                  <a:srgbClr val="006600"/>
                </a:solidFill>
              </a:rPr>
              <a:t>       AF</a:t>
            </a:r>
          </a:p>
          <a:p>
            <a:r>
              <a:rPr lang="en-US" b="1" dirty="0">
                <a:solidFill>
                  <a:srgbClr val="006600"/>
                </a:solidFill>
              </a:rPr>
              <a:t>	 </a:t>
            </a:r>
            <a:r>
              <a:rPr lang="en-US" b="1" dirty="0" smtClean="0">
                <a:solidFill>
                  <a:srgbClr val="006600"/>
                </a:solidFill>
              </a:rPr>
              <a:t>      AFF</a:t>
            </a:r>
            <a:endParaRPr lang="en-US" b="1" dirty="0">
              <a:solidFill>
                <a:srgbClr val="006600"/>
              </a:solidFill>
            </a:endParaRPr>
          </a:p>
          <a:p>
            <a:r>
              <a:rPr lang="en-US" b="1" dirty="0" smtClean="0">
                <a:solidFill>
                  <a:srgbClr val="006600"/>
                </a:solidFill>
              </a:rPr>
              <a:t>	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9224" y="3242258"/>
            <a:ext cx="4343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5. Emerging Work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    Strategic Framework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    Performance Measures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    State Action Plans New Section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    Landscape Scale  Conservation</a:t>
            </a:r>
          </a:p>
          <a:p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</a:rPr>
              <a:t>   Workforce Planning</a:t>
            </a:r>
          </a:p>
        </p:txBody>
      </p:sp>
      <p:pic>
        <p:nvPicPr>
          <p:cNvPr id="1026" name="Picture 2" descr="C:\Users\jkdavis\Desktop\20140116_160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2772" y="1505712"/>
            <a:ext cx="4081029" cy="306077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Brace 2"/>
          <p:cNvSpPr/>
          <p:nvPr/>
        </p:nvSpPr>
        <p:spPr>
          <a:xfrm>
            <a:off x="1676400" y="1064804"/>
            <a:ext cx="381000" cy="1971293"/>
          </a:xfrm>
          <a:prstGeom prst="leftBrac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19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600" y="5638800"/>
            <a:ext cx="723900" cy="8043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228600"/>
            <a:ext cx="8686800" cy="6433810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26585" y="3733799"/>
            <a:ext cx="209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Questions?</a:t>
            </a:r>
            <a:endParaRPr lang="en-US" sz="3200" b="1" dirty="0"/>
          </a:p>
        </p:txBody>
      </p:sp>
      <p:pic>
        <p:nvPicPr>
          <p:cNvPr id="6" name="Picture 2" descr="C:\Users\jkdavis\Desktop\Jan\Pictures\GrDetroitNW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1721" y="1085348"/>
            <a:ext cx="3520555" cy="23388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628900" y="4495800"/>
            <a:ext cx="3886200" cy="1327657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rgbClr val="006600"/>
                </a:solidFill>
              </a:rPr>
              <a:t>Jan Davis</a:t>
            </a:r>
          </a:p>
          <a:p>
            <a:r>
              <a:rPr lang="en-US" sz="1800" b="1" smtClean="0">
                <a:solidFill>
                  <a:srgbClr val="006600"/>
                </a:solidFill>
                <a:hlinkClick r:id="rId4"/>
              </a:rPr>
              <a:t>jkdavis@fs.fed.us</a:t>
            </a:r>
            <a:endParaRPr lang="en-US" sz="1800" b="1" smtClean="0">
              <a:solidFill>
                <a:srgbClr val="006600"/>
              </a:solidFill>
            </a:endParaRPr>
          </a:p>
          <a:p>
            <a:r>
              <a:rPr lang="en-US" sz="1800" b="1" smtClean="0">
                <a:solidFill>
                  <a:srgbClr val="006600"/>
                </a:solidFill>
              </a:rPr>
              <a:t>202-401-4416</a:t>
            </a:r>
          </a:p>
          <a:p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3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114</Words>
  <Application>Microsoft Office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Forest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Janette Davis</dc:creator>
  <cp:lastModifiedBy>Windows User</cp:lastModifiedBy>
  <cp:revision>19</cp:revision>
  <dcterms:created xsi:type="dcterms:W3CDTF">2013-10-22T15:54:57Z</dcterms:created>
  <dcterms:modified xsi:type="dcterms:W3CDTF">2014-01-27T22:41:22Z</dcterms:modified>
</cp:coreProperties>
</file>