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70" r:id="rId4"/>
    <p:sldId id="268" r:id="rId5"/>
    <p:sldId id="267" r:id="rId6"/>
    <p:sldId id="269" r:id="rId7"/>
    <p:sldId id="262"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80" d="100"/>
          <a:sy n="80" d="100"/>
        </p:scale>
        <p:origin x="-864" y="-57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C276E7-C0C1-4E3A-803B-331864F69A09}" type="datetimeFigureOut">
              <a:rPr lang="en-US" smtClean="0"/>
              <a:pPr/>
              <a:t>12/12/2013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3AEF49-AD12-49B9-951B-09B9AD06FA2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we have just watched</a:t>
            </a:r>
            <a:r>
              <a:rPr lang="en-US" baseline="0" dirty="0" smtClean="0"/>
              <a:t> a great movie all about the </a:t>
            </a:r>
            <a:r>
              <a:rPr lang="en-US" baseline="0" dirty="0" err="1" smtClean="0"/>
              <a:t>Hogtown</a:t>
            </a:r>
            <a:r>
              <a:rPr lang="en-US" baseline="0" dirty="0" smtClean="0"/>
              <a:t> Creek watershed.  Lets talk a little bit more about exactly WHAT a watershed is.  Is it (click). NO. it is not a shed that is full of water. How about (Click).  Nope this either although it holds water.  How about this? (click).  Not really but if we remember that scientists study at different scales, oh wait can you guys tell me what I mean by scale?  That is right it is like on  </a:t>
            </a:r>
            <a:r>
              <a:rPr lang="en-US" baseline="0" dirty="0" err="1" smtClean="0"/>
              <a:t>google</a:t>
            </a:r>
            <a:r>
              <a:rPr lang="en-US" baseline="0" dirty="0" smtClean="0"/>
              <a:t> earth when you zoom in or out on a map. So scientists can study small microscopic organisms or they can study whole ecosystems. So what does this have to do with a Duck you may be thinking.  Well if you think about a watershed being an area where water drains then we could pretend that this duck’s back is a watershed.  However that area studied should be an area of land. So this is a watershed!  You can see that the water flows down hill and the smaller creeks join together in the valleys. How is this watershed a little different than our watersheds in Florida?  That is right here we do not have such extreme elevation changes, but we have some elevation differences so that will define the boundaries for our watersheds.</a:t>
            </a:r>
            <a:endParaRPr lang="en-US" dirty="0"/>
          </a:p>
        </p:txBody>
      </p:sp>
      <p:sp>
        <p:nvSpPr>
          <p:cNvPr id="4" name="Slide Number Placeholder 3"/>
          <p:cNvSpPr>
            <a:spLocks noGrp="1"/>
          </p:cNvSpPr>
          <p:nvPr>
            <p:ph type="sldNum" sz="quarter" idx="10"/>
          </p:nvPr>
        </p:nvSpPr>
        <p:spPr/>
        <p:txBody>
          <a:bodyPr/>
          <a:lstStyle/>
          <a:p>
            <a:fld id="{203AEF49-AD12-49B9-951B-09B9AD06FA27}"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we keep thinking about scales we can see that watersheds can be on many scales as well.  A lot of time we can talk about a creek that flows into a bigger creek that eventually makes it to the ocean. So we could talk about the Watershed of the </a:t>
            </a:r>
            <a:r>
              <a:rPr lang="en-US" baseline="0" dirty="0" err="1" smtClean="0"/>
              <a:t>MISsissippi</a:t>
            </a:r>
            <a:r>
              <a:rPr lang="en-US" baseline="0" dirty="0" smtClean="0"/>
              <a:t> river which is a huge part of the country or the area of land that drains to specific rivers.</a:t>
            </a:r>
            <a:endParaRPr lang="en-US" dirty="0" smtClean="0"/>
          </a:p>
          <a:p>
            <a:endParaRPr lang="en-US" dirty="0"/>
          </a:p>
        </p:txBody>
      </p:sp>
      <p:sp>
        <p:nvSpPr>
          <p:cNvPr id="4" name="Slide Number Placeholder 3"/>
          <p:cNvSpPr>
            <a:spLocks noGrp="1"/>
          </p:cNvSpPr>
          <p:nvPr>
            <p:ph type="sldNum" sz="quarter" idx="10"/>
          </p:nvPr>
        </p:nvSpPr>
        <p:spPr/>
        <p:txBody>
          <a:bodyPr/>
          <a:lstStyle/>
          <a:p>
            <a:fld id="{203AEF49-AD12-49B9-951B-09B9AD06FA27}"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 if we think about it like this then we see that we can start with little creeks</a:t>
            </a:r>
            <a:r>
              <a:rPr lang="en-US" baseline="0" dirty="0" smtClean="0"/>
              <a:t> that feed into larger one. So as scientists there are different things that you could compare among all 5 tributaries of this system or you may want to study the entire system.  At the mouth or sink.  One thing that is really cool about the watershed we are in now is that it does not directly make it to the ocean.  Instead it joins our groundwater in a sinkhole. </a:t>
            </a:r>
            <a:endParaRPr lang="en-US" dirty="0"/>
          </a:p>
        </p:txBody>
      </p:sp>
      <p:sp>
        <p:nvSpPr>
          <p:cNvPr id="4" name="Slide Number Placeholder 3"/>
          <p:cNvSpPr>
            <a:spLocks noGrp="1"/>
          </p:cNvSpPr>
          <p:nvPr>
            <p:ph type="sldNum" sz="quarter" idx="10"/>
          </p:nvPr>
        </p:nvSpPr>
        <p:spPr/>
        <p:txBody>
          <a:bodyPr/>
          <a:lstStyle/>
          <a:p>
            <a:fld id="{203AEF49-AD12-49B9-951B-09B9AD06FA2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that we know What a watershed is, lets talk about how water moves through a watershed.  </a:t>
            </a:r>
            <a:r>
              <a:rPr lang="en-US" baseline="0" dirty="0" smtClean="0"/>
              <a:t>These are the steps in the water cycle. Which </a:t>
            </a:r>
            <a:r>
              <a:rPr lang="en-US" baseline="0" dirty="0" smtClean="0"/>
              <a:t>of these depicts how water makes its way to creeks and </a:t>
            </a:r>
            <a:r>
              <a:rPr lang="en-US" baseline="0" dirty="0" smtClean="0"/>
              <a:t>lakes? That is right it moves over the ground by Runoff especially in area where the water can not soak into the ground. It also moves by soaking into the ground  and moving underground to creeks, rivers, or lakes through percolation .  Percolation is especially important here since we have lots of limestone which allows water to move through it easily.   </a:t>
            </a:r>
            <a:endParaRPr lang="en-US" dirty="0"/>
          </a:p>
        </p:txBody>
      </p:sp>
      <p:sp>
        <p:nvSpPr>
          <p:cNvPr id="4" name="Slide Number Placeholder 3"/>
          <p:cNvSpPr>
            <a:spLocks noGrp="1"/>
          </p:cNvSpPr>
          <p:nvPr>
            <p:ph type="sldNum" sz="quarter" idx="10"/>
          </p:nvPr>
        </p:nvSpPr>
        <p:spPr/>
        <p:txBody>
          <a:bodyPr/>
          <a:lstStyle/>
          <a:p>
            <a:fld id="{203AEF49-AD12-49B9-951B-09B9AD06FA2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now that we know the two methods which water moves in a watershed lets talk about how humans have influenced the amount of water that moves through the various methods.  In a natural system there is only 10% run off while in a city or where there are IMPERVIOUS surfaces there is up to 55% run off. What do you think an impervious surface is?  That is right a surface which water can not travel through Can you give me an example?  Roads, roofs, parking lots.  SO there is more runoff when there are more impervious surfaces.  What about infiltration how is that different when we have roads and buildings? That is right there is a lot less infiltration because the buildings are not allowing water to go through them to soak into the ground. This means that when it rains water will move a lot quicker in the area with roads and buildings since it is moving as runoff, while in the natural system it will move much slower to the creeks.</a:t>
            </a:r>
          </a:p>
        </p:txBody>
      </p:sp>
      <p:sp>
        <p:nvSpPr>
          <p:cNvPr id="4" name="Slide Number Placeholder 3"/>
          <p:cNvSpPr>
            <a:spLocks noGrp="1"/>
          </p:cNvSpPr>
          <p:nvPr>
            <p:ph type="sldNum" sz="quarter" idx="10"/>
          </p:nvPr>
        </p:nvSpPr>
        <p:spPr/>
        <p:txBody>
          <a:bodyPr/>
          <a:lstStyle/>
          <a:p>
            <a:fld id="{203AEF49-AD12-49B9-951B-09B9AD06FA2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how we talked about</a:t>
            </a:r>
            <a:r>
              <a:rPr lang="en-US" baseline="0" dirty="0" smtClean="0"/>
              <a:t> scientists thinking about different scales.  We are going to move from the county scale to the smaller individual creek watershed scale.  Lets zoom in!</a:t>
            </a:r>
          </a:p>
        </p:txBody>
      </p:sp>
      <p:sp>
        <p:nvSpPr>
          <p:cNvPr id="4" name="Slide Number Placeholder 3"/>
          <p:cNvSpPr>
            <a:spLocks noGrp="1"/>
          </p:cNvSpPr>
          <p:nvPr>
            <p:ph type="sldNum" sz="quarter" idx="10"/>
          </p:nvPr>
        </p:nvSpPr>
        <p:spPr/>
        <p:txBody>
          <a:bodyPr/>
          <a:lstStyle/>
          <a:p>
            <a:fld id="{203AEF49-AD12-49B9-951B-09B9AD06FA2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watershed are we in</a:t>
            </a:r>
            <a:r>
              <a:rPr lang="en-US" baseline="0" dirty="0" smtClean="0"/>
              <a:t> again?  That is right the </a:t>
            </a:r>
            <a:r>
              <a:rPr lang="en-US" baseline="0" dirty="0" err="1" smtClean="0"/>
              <a:t>Hogtown</a:t>
            </a:r>
            <a:r>
              <a:rPr lang="en-US" baseline="0" dirty="0" smtClean="0"/>
              <a:t> creek Watershed.   Let go look at the </a:t>
            </a:r>
            <a:r>
              <a:rPr lang="en-US" baseline="0" dirty="0" err="1" smtClean="0"/>
              <a:t>Enviroscape</a:t>
            </a:r>
            <a:r>
              <a:rPr lang="en-US" baseline="0" dirty="0" smtClean="0"/>
              <a:t> and see how water moves in our watersheds.</a:t>
            </a:r>
            <a:endParaRPr lang="en-US" dirty="0"/>
          </a:p>
        </p:txBody>
      </p:sp>
      <p:sp>
        <p:nvSpPr>
          <p:cNvPr id="4" name="Slide Number Placeholder 3"/>
          <p:cNvSpPr>
            <a:spLocks noGrp="1"/>
          </p:cNvSpPr>
          <p:nvPr>
            <p:ph type="sldNum" sz="quarter" idx="10"/>
          </p:nvPr>
        </p:nvSpPr>
        <p:spPr/>
        <p:txBody>
          <a:bodyPr/>
          <a:lstStyle/>
          <a:p>
            <a:fld id="{203AEF49-AD12-49B9-951B-09B9AD06FA27}"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38266A1-3348-4A12-80B1-35BB1150A90F}" type="datetimeFigureOut">
              <a:rPr lang="en-US" smtClean="0"/>
              <a:pPr/>
              <a:t>12/12/2013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30C2A6B-FFDA-4C37-A55C-CEF03C1EF15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8266A1-3348-4A12-80B1-35BB1150A90F}"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C2A6B-FFDA-4C37-A55C-CEF03C1EF1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8266A1-3348-4A12-80B1-35BB1150A90F}"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C2A6B-FFDA-4C37-A55C-CEF03C1EF1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8266A1-3348-4A12-80B1-35BB1150A90F}"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C2A6B-FFDA-4C37-A55C-CEF03C1EF1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38266A1-3348-4A12-80B1-35BB1150A90F}"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C2A6B-FFDA-4C37-A55C-CEF03C1EF15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8266A1-3348-4A12-80B1-35BB1150A90F}" type="datetimeFigureOut">
              <a:rPr lang="en-US" smtClean="0"/>
              <a:pPr/>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0C2A6B-FFDA-4C37-A55C-CEF03C1EF1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38266A1-3348-4A12-80B1-35BB1150A90F}" type="datetimeFigureOut">
              <a:rPr lang="en-US" smtClean="0"/>
              <a:pPr/>
              <a:t>12/12/2013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0C2A6B-FFDA-4C37-A55C-CEF03C1EF1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38266A1-3348-4A12-80B1-35BB1150A90F}" type="datetimeFigureOut">
              <a:rPr lang="en-US" smtClean="0"/>
              <a:pPr/>
              <a:t>12/12/2013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0C2A6B-FFDA-4C37-A55C-CEF03C1EF1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266A1-3348-4A12-80B1-35BB1150A90F}" type="datetimeFigureOut">
              <a:rPr lang="en-US" smtClean="0"/>
              <a:pPr/>
              <a:t>12/12/2013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0C2A6B-FFDA-4C37-A55C-CEF03C1EF1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8266A1-3348-4A12-80B1-35BB1150A90F}" type="datetimeFigureOut">
              <a:rPr lang="en-US" smtClean="0"/>
              <a:pPr/>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0C2A6B-FFDA-4C37-A55C-CEF03C1EF1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38266A1-3348-4A12-80B1-35BB1150A90F}" type="datetimeFigureOut">
              <a:rPr lang="en-US" smtClean="0"/>
              <a:pPr/>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30C2A6B-FFDA-4C37-A55C-CEF03C1EF15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38266A1-3348-4A12-80B1-35BB1150A90F}" type="datetimeFigureOut">
              <a:rPr lang="en-US" smtClean="0"/>
              <a:pPr/>
              <a:t>12/12/2013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30C2A6B-FFDA-4C37-A55C-CEF03C1EF15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youtube.com/watch?v=xUYWb8XTo58"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www.youtube.com/watch?v=f63pwrMXkV4"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hlinkClick r:id="rId2"/>
              </a:rPr>
              <a:t>What is a Watershed?</a:t>
            </a:r>
            <a:endParaRPr lang="en-US" dirty="0"/>
          </a:p>
        </p:txBody>
      </p:sp>
      <p:sp>
        <p:nvSpPr>
          <p:cNvPr id="3" name="Subtitle 2"/>
          <p:cNvSpPr>
            <a:spLocks noGrp="1"/>
          </p:cNvSpPr>
          <p:nvPr>
            <p:ph type="subTitle" idx="1"/>
          </p:nvPr>
        </p:nvSpPr>
        <p:spPr/>
        <p:txBody>
          <a:bodyPr/>
          <a:lstStyle/>
          <a:p>
            <a:r>
              <a:rPr lang="en-US" dirty="0" smtClean="0"/>
              <a:t>More Kids in the Woods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 it?</a:t>
            </a:r>
            <a:endParaRPr lang="en-US" dirty="0"/>
          </a:p>
        </p:txBody>
      </p:sp>
      <p:sp>
        <p:nvSpPr>
          <p:cNvPr id="10242" name="AutoShape 2" descr="data:image/jpeg;base64,/9j/4AAQSkZJRgABAQAAAQABAAD/2wCEAAkGBxASEhQUEBQQDxAUFA8QEBAQDw8QEBQPFBUWFhUVFRQYHCggGBolHBQUIjEhJSorLi4uFx8zODMsNygtLisBCgoKDg0OFBAQFywcHBwsLCwsLCwsLCwsLCwsLCwsLCwsLCwsLCwsLCwsLCwsLCwsLCwsLCwsLCwsLCwsLDcsN//AABEIALwBDAMBIgACEQEDEQH/xAAcAAABBQEBAQAAAAAAAAAAAAACAAEDBAUGBwj/xABDEAACAQIDBAcFBAcIAgMAAAABAgADEQQSIQUGMUETIlFhcYGRBzKhscFCUmLRFCMzQ3KCwhYkc5KisuHwU7MVNGP/xAAYAQADAQEAAAAAAAAAAAAAAAAAAQIDBP/EACQRAQEBAQABBAIBBQAAAAAAAAABEQIhAxIxQTJRYQQTFCJx/9oADAMBAAIRAxEAPwD0/LHAlgARWmusg02MnBkYEKFCRTDBkSmGDEDkQbRyYOaVCPeKNePeANHivGJgR405na2OrLiqTU6h/R1BFWmF94kNbXxy+k3MHtBKnA2b7v5dsq83JUTuW2LcaK8USiiijQB40UUAa0cGMYoAQkgEiBkqmTTggI5EcRGQ0AYLQzInMABpCwkhgGUlCyyMrJ2gWgERWLLJMsfLGmp4rxiYN4lDj3kd4s0adSgwg0izR80DOzRCBeSKYA9oQlHau2cNhlzYirTpDlndVv4XnDbY9q+CW4pdLXP4Eyr5s9vhePU2/p39fGKvDrHsHD1mbiMS7cSB3cp5Vi/afiG/Y4dR2F3Z/gAJl1N79rv7pWn/AAUV/qvHO+Yzvp+p1/D1xlPMj0laohB4jtHKx7jPIX2nthuNer5CmvyWQti9rc69c/z/APEr+9E/43X7j3TCbZqLYOA47b2f8jNfC46nU906/dOjek+cv/l9rr+/q+a0j81k1PfLatO2YpUtzeit/VLSb3w059Pufcr6QvFPDtk+2HE0rDE0BVXtRyG9G/Oegbue0nZuLsoqfo9U2HRYi1Mk/he+VvW/dFsVl+47GKEENrw1pmGjEMUsjD9sFqUXuP21AJKkBltCQwpRKIi0StGZZLSI2aRMY5jWjTpo1oarHMArsINpK0GAR2jSQxoDDEwbxEwbwArxrxo0ZCvJFMhlbau0Ew9F6tT3UF7XsS3BVHibCAFtnbOHwlM1cTUWlTHM6sx7FUase4TyfeT2qYuvens9DhqZuBWYBsQw7hqqfE+E53F4jFbXxhzHNY2VfsU17hyHznouD3fppXoiwPR00o8NNKYubdt7m/fMevU/TXnj9uE2duhjMU3SVy5J1L1WZmPm2s6zZ/s+or7/AFj4T0BKAHCJreMy91rTHLU92aC8FENtkUxwUTdxDWGg9ZWqSpU2MCts5RylOrgwOUwN6N8ayYlqdDKqUmKNnUNnYGzeAvcaTodmYoYmitUXXMDdb+6wJBF+eoli8WTapVMGvZKtTZ6nl8JstSmJvJtdcKikjpHYkIt8o04knkNfjGz9u3Ip4rYdNh7onO7S3atfJ6TsNjbTTE086ixByupOqt9R3yarTBjLzK5HdnfjaWy2Coxq4cHXDViWp5fwHjT8tO0GfQG5O9+F2lR6SgSrrYVqD26Smx4eKnkw0PiCB4ttTY61FtbWR+z3F0cFjAz1XwrIwUNbNRrUT+0p1Punmp0AIB8WrY+jWJkTrJKNRXAZTdWAIOo0PcY7iEF8qxgiFUEAGUzqVbwssjDwkeI4TLB6KGYwMNPAhTBIMlEVotGK7JBtLOWCacNGKxWNllkpIysejFQxorxjGko0UUYPOR9qAY4RQL26Vc1uHuva/nOsvKu1MClek9Kp7ri1xxB4hh3ggGKzYc+XD+x7Y6rQqVSOu9R1v+FbWHredbUp/rz/ABj/AGCFuZst8NQNJ7FhUqHMODKToR2eElcfrj/iL/snJ+3Q0Ojld+MttKVQ6wNBiRoZVec3vvt6tTpVEpU6i8Kb4lhZAGH7vmTra/KdAoCqFGZgAFDNqSAOJJ4yoXXPjXJbd3NoV6pq53plrGoqhSCeZF+BmnQw6UkWnTGVEUKo4m3eeZmhVJ7PiJUquez4y4i9WzKrvOf3p2L+lUwFIWohLITwIIsVPw9JvVH7vjK7E98qolsuxz26+w3wqP0hUu5XRCSoVb24jjqZrW4yV2lLEYoJURG0FQOFcnQ1FscnmLnygLb1dSATM2duw+L2jSpqDkL06tZraLQUnPfsvlyjvYTVWdbuHXprXtbrlKgLZTfL1GAzeObTvgPh6ElMKAFAUDQACwA7hBcyRHB4R3EeqzwqtI1WTFYlWVqcD0UZkk0BzJ088IrwgYLRgY0iLRKYEaI094xMjBj5oYekxkZjs0GMlMwYRgykEI0UYwBExojGvKCzhzMqu4FVv8VdBx9yaFJjwHGZ9detUPZUQ/ATk6/KuifEX2Ykdg9TKz0hfXXxN/hLGYASMmQpm7Z2ctei9FtFcWv91uKt5ECc3sDa+X+6YsiniaVkQsbLVT7JUnibevrbsKgmRtjZVDELlrKGt7rA2df4W5fKVBv1TOtzbhcgespV1+omMMHj8LUp9DWGJw/SUwyVv2ioWANjzsL8x4StvBvO+Hr1KZw9R0VurUUtlYEA/dtzI48ppEXn9NaoJXY8Zzf9vaJPWo1h3gofyjtvphT9mr6J+covZ1+m80wdqU0xGISja60g1atbgGZSqL463kZ2visR1cHRNJedevoB/COBPrNLZWzxQQi5d2YvUqH3mc8yYpC+EtKmVAGpAFr8TYds6fdMAVVYAXJKlrC+XI3PxnPGbW7FS1VRcDrA+qspt/mEqfKK9Bo1ys0KeIBExgZKlS0qzROsaRqLEWmd0kIVTJw/cvXtxkbNK3S9sXSQwalYwTAzxs8ZDzRrwLxGMkgaOTIQYWaFMUYwSY14ghMEiSFY1pRYjMEyQrGKwJHGMMiCRGE2FXiZn1uNb+JPkJp4UaGcztva9Kk1Rcxar0tAGnTXPUCMUUkqPdve1zYXnL3+Vb8/jGliLm2pj4p7KCDbr0gSO9wLfGYo2li8Rc0qVPDoGZBVrt0pOU2uKaEDzzGVsXsl6VN2qYio4aoterkUUlDZqZJygnSy2kf9Xjoa9VV1YhR2sQB8Zi4rbuGUe/0hHKhTq4g8bfu1MrpsnDF+kqU83KmrlmsPvMOGY+Gg85dbEkXtqB28bX+MISlV2optlSub6i+GrJ4XzAWmfT2mHsWDlzqbU2AzHl3eE0quJzkqhsB7z8OOtl7T3/8ARUwijIFuCAWB8mPGaSovhVxNZBbMjm9+NInh5SuWpXvky9/REfG0t41Tdeag/OVwS47F5DtHfDSCuKpHg69nECA5F7gkjs4iSPT4FQL8xbQysadI65Qp1vl6pv5StKxLpNPd+mDVUnQq1O3m4X6zn3ostQODcFRTIck2F7jh389ZtbCxSrUAqDISVC3N1LBgQA3bfkdZUTY9EjxCKaJK8cRorxUxXivBjwAhHg3jxA8eDeODAHjiCDDtAzRrxjGvAJGSNkkxEEiARFYLJJSIJhoQMkzNt4p6VMMlr9JRUliAoRmAdmJ4ALc6XM2CJyO+2JBq4XDtpSdzVrkZtVSwSnpqczNr3LC3wJPIsPtKvjazUsMzUMLTCtWxCgirVzMR0dBiLJ7rXbUjgLG9quMwgpUauHoUyTUro9gGvlzIczMdXe9hckk6m+ks7R3mw2CQl9az3ZaCWUhB1UvyRcqj1NgZwm9WM2liq4pUnqBWp06op4bMgyVcoF7HM1r6km1tbCc/V3qtpMkdm+16OGRlxNWlRIdilJWVnyX06q3I5zk9u7/YR+qqVqy3Vhr0YLDv17uXETmsBu3+kYhkBuq2sxGXNa4JI7bg+k67Z+41JQC1j5RZFawcb7QcW+lGilLv1dvXT5ShV3k2rVHvZB2LTVfped//AGcorwHwEiGzKYvYcDHMTbXmmKxO0L9arVW/NWK/KCKOMb99VN//ANX/ADna7bwSgr4GYxw9mFtDflOrj0p1zrl7/qLz1ljEbA4x0IpvWqVV1Kh291tL3J46H1kdQY6kxCVawtYEdI9gQOy9p09HpRTrNSYKw6OzE2GTMA1/5cxvxlDaubpX1NiKbjtIZFNz6yJxtxp16ucysj+0G0KfvVC3cwU/S8no74Vg16qBu3ivZrzhNhgeOvjLtfZSEcBwErv0vbhcerOt8LeC3tw9TRw1O+nWsV17x9Zv7NqCscisGBWoLixBXIx1152t5zz/ABmwOa6SpgcRXw7kq2Rl63E2a3LLzmbTJXvO6+JqrlpO5qjrqGfVroT1Qc1zdcpueQM6meWez/eT9LxFIFSjqD0i8i2Sp1h4iw/lE9SvLZ4RjREwbxgV44MjJhBoy0V4rwLx4AV494wj2iMgZKHkRiEANjBg3ivDAv2gkQiYJkKoSJGZJeCZRIzOU38qiiiYiwLU86KpUENUe2S54ixudOV51swN+NkPisI9On+0BWrTHayH3fEgsPEiK+Yc+XiK0a2NxIp3LO5L1HPG3O89TNHoHLJo4XDYfOLA5DkGlwdTbhbny4jkvZaqnFVrg5hTGjAgjK+Vhr2E2M7faxszm17VKBAyZtbEg91jY37rc5z/AMN65DdmplxDqba9ZQOPE3+npO1puCPAzgqdIpVDjstftsbzp6OMuL9o4eErqJlaGIqiZlepqfIySpiFtMzE4oX07CIoKpbba5XwMz0wjWueryF+MvVcR1uXDuvIMZX0t2W9ZtPUs5yOfr0petoMLhAaWJVWZbpTbMOIKtxEy9q4ds6uBxp0uroCAFC2+E2NhOG6dW1BoOSO4Fb/ADlDGsLUzprTHum4FmYC3laHHdl1XXEsxkkW07JsA6DwEruqsNeI584/ScJr337pGfPp+3VgoDOe2rhA1ZAOIV29Co+s3BUlWnTLVb91vjeZtIt+zLDlNo2BuqhzfmQyMB857Zeeebm7LUZKwYZhWyMoQDSx4tz0Yes9BlQrdp7xRAQwkZI4Qh9FHVYtGBCwgsK0ICGjDARWhAQoGhIjGTFYwWI0NorSa0Ew0LjCAZKYBEk6jMG8MiBaMiiAitHMA5ramCppjKVVFVGdKy1WUWLZsti3abqNZT2xUIL9twT18vVFFr+PHhLO9jkFypsyUCyn8V2t8pmbUrllNwqno2ZrBiWL4cC176WLgjT7JmNv+1az4YBpg0u8EmVKeJZfFdfLnLbGyg8uDfnM/F9o4j4xb5sGeFxNoB1zIQQeYN5TxVb5yitTIbDQcR4GR4jE/wDdIwtdJ28tZSxFUwDW6o7TqfAf8ynXq/MSixu7rN+uYadalVXXhwB+kp7TY5KJOYE9IDmABGoIGnj8oW6VX+90+w9Ip8CjSLa+lNeGZatZXsbjMwU69+nLSEFqCnU5X46flBFU3lI1ZK78+3Xz5ypSqy1WdHupsvplxDkEilQZhYfvCbj4K05Gn1mHfpPatyNk9DhOuLPXvUcHkpFkU/y/MxlWFuq1ldderVoVARzvp/SPWd2UnnGyKhR2vl1Tn95GUi3xnpgMeoCtOSqIN4s0DGTGgZoxMQS2jRJFeMHjXjXjZoaBXivAzRZoA5MG8V4JMDaZEBhDjNEaIiCRDMYwADBMIwDGlyW9ba1+6jTX1LfnKe3yBn46B0XrEainRXVeejHw07ZPvIbnEDjd8LT8z0Z+sr7xsM1Thc5wOrrYVKYPW5cOEy+60+mEX6tj2TGxD2Njw+z+U7DaWwGbDpVogsejVnQanh7y9vhOHxb8jJsyq5vgFVrg9q3I8PtD6+Uo9JmsBz0gtVZTxvrcdw7D2yKooQFl91vc8W4+mojhnq4jU24cB4SrVqfORu9pHUaNLZ3XrWxlDs6RV/zafWX9voVp1BqQuJ4lbaMHsAe61tfDS057ZVbLiKJ7KtE/6xOn3pUBcYBwWtTcjMb52YDUcBo3Lt49h9lY5PPJUqXBHZqPr/3ulOdPubutiMbUGUFKKn9ZWYdUfhX7zd3r31C68Le4OyRiMSgf3AHe1tDlGgPmRPbla637p49uAzUsZTVv/PUpm+nVNJlHxK+k9ippxHYSfI6/O8pH2802hhCKwWwJzpYE2BDgWBty6w0nouEqZqaN95Vb1AnGbzUctRWAvelRqnvK6f0CdZsRg1FbagFlB7gTb4WhAtxiZJaCRGQLxxGiLRgYaItI88RaGGWeLpIBjR4Qw0IGRiK8AkvGzQM0aAbUYwrQujkNEJEjaTMsicRlUZgGE0AwJyW0CS7/AIsVRTyDLr8JQ26TaoetYnU36uYVmsLcjbt+kuPq6A/bxdQ9nAsR8bCZ22SMrEZdWp9ua96pN+6xXh3zL7X9Oy2V+wpdyICO+0w95d0aWJu6fqq3EkDqMfxD6j4zfwgsAPwofhY/ISSodPHSa5rP4eF7d3dxNDWpTYJ/5F61M/zDh52mY69XJzQFx4/bHpb/ACmfQjjS3lPOvaps+jRpJWo06VOrmN3y2B4cQLesi8LnbzZKDPcIrN2gC9vONU2fXH2PUietbr7Ew1PBpVXQVVFRzVZbKTpYE8BpMPbBw1zkqUjb3stRCB42MifOLt8a8361NlLAqQQ3dobz0LePBtWq4ynSUu7pQZUVSSz5kKkHwBFu4ntl3czY2ExNVxWSniAqhlBOZQb2NwDY8ec6urTCV6RGgFTL9nmtrDnYAS8RevDjt1/ZkxYNjjlW2Y0KbDNysHcaDnoNdOInqmDwyUkVKarTRRZVUWUDuEGjrc9p08BoPz85JfjLxG68fP6naLAHSjikY6/ZNfOfgxHlPZCbN4gr6aj6zxvfLDlNo18umdEcfxGmv1Uz1lK2amrjW6rUHmLxQawt6KPVoHlkZCe+ykfJpb3Rrk0iOYyn1GU/FDH28t8Op+6aZ8j1f6pQ3Uch3Xl1gPUN/UYfYdQzyNniYQLSgfNETGtEYyKPaBmiBgBRiYxMBjGB3jEyForwLUuaLNIbxZoDXSqZIDBUSQTKt5EbJBalpLERhp4zmSRss0GEq1tAfAx6i8uEoa1cJ31MRU/0sfrM/a2qjjcmjYWFgMhJI5m5e3inpqbPX9ZhT2UcUR45BKG06YtSPNqiA6k6KlMDw4/CZz5Vjt3p2seywPnp87Rytz4fMy1iV0PnK9Hhft1msZ4jy6+HznEe1lB+jU78OkAPhpO9pjScV7VgP0anoDaqhF+24hTkRbs7CpPhqNWresMgFOnUAKUrFgco77Dj3yrtvAUxwRFHYFAnR7p//RpeFT/2NMzbomU/Jd/Fi7p7JpHFrUsVekHcZCVBv1CGtxHWvbunS7WT9YDcAiohsCb9YFQTy5n1mXuiP7yf8N/ms0tsi7N+DKy6DiHCj4MZozdIo7OETGJeA8orayiebe0WhbG0X5PSVT4qzj5MJ2m7WILYWiTqQir/AJdPpOZ9pyjNhTzvVHl1DNnchv7on8eJXyFVj9TF9njRxFMth2U6kJbXmVFx8pi7KqMtdbAZTYkk63PV0Hn8p0tMXFuRUX9LTlcPoyHmAbeqmK/MGOvJjXhmARKIN4iYJjRgiI0eC0ZHvGMjJivAU5g3jEwTGkRMbNGgEwD/2Q=="/>
          <p:cNvSpPr>
            <a:spLocks noChangeAspect="1" noChangeArrowheads="1"/>
          </p:cNvSpPr>
          <p:nvPr/>
        </p:nvSpPr>
        <p:spPr bwMode="auto">
          <a:xfrm>
            <a:off x="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data:image/jpeg;base64,/9j/4AAQSkZJRgABAQAAAQABAAD/2wCEAAkGBxASEhQUEBQQDxAUFA8QEBAQDw8QEBQPFBUWFhUVFRQYHCggGBolHBQUIjEhJSorLi4uFx8zODMsNygtLisBCgoKDg0OFBAQFywcHBwsLCwsLCwsLCwsLCwsLCwsLCwsLCwsLCwsLCwsLCwsLCwsLCwsLCwsLCwsLCwsLDcsN//AABEIALwBDAMBIgACEQEDEQH/xAAcAAABBQEBAQAAAAAAAAAAAAACAAEDBAUGBwj/xABDEAACAQIDBAcFBAcIAgMAAAABAgADEQQSIQUGMUETIlFhcYGRBzKhscFCUmLRFCMzQ3KCwhYkc5KisuHwU7MVNGP/xAAYAQADAQEAAAAAAAAAAAAAAAAAAQIDBP/EACQRAQEBAQABBAIBBQAAAAAAAAABEQIhAxIxQTJRYQQTFCJx/9oADAMBAAIRAxEAPwD0/LHAlgARWmusg02MnBkYEKFCRTDBkSmGDEDkQbRyYOaVCPeKNePeANHivGJgR405na2OrLiqTU6h/R1BFWmF94kNbXxy+k3MHtBKnA2b7v5dsq83JUTuW2LcaK8USiiijQB40UUAa0cGMYoAQkgEiBkqmTTggI5EcRGQ0AYLQzInMABpCwkhgGUlCyyMrJ2gWgERWLLJMsfLGmp4rxiYN4lDj3kd4s0adSgwg0izR80DOzRCBeSKYA9oQlHau2cNhlzYirTpDlndVv4XnDbY9q+CW4pdLXP4Eyr5s9vhePU2/p39fGKvDrHsHD1mbiMS7cSB3cp5Vi/afiG/Y4dR2F3Z/gAJl1N79rv7pWn/AAUV/qvHO+Yzvp+p1/D1xlPMj0laohB4jtHKx7jPIX2nthuNer5CmvyWQti9rc69c/z/APEr+9E/43X7j3TCbZqLYOA47b2f8jNfC46nU906/dOjek+cv/l9rr+/q+a0j81k1PfLatO2YpUtzeit/VLSb3w059Pufcr6QvFPDtk+2HE0rDE0BVXtRyG9G/Oegbue0nZuLsoqfo9U2HRYi1Mk/he+VvW/dFsVl+47GKEENrw1pmGjEMUsjD9sFqUXuP21AJKkBltCQwpRKIi0StGZZLSI2aRMY5jWjTpo1oarHMArsINpK0GAR2jSQxoDDEwbxEwbwArxrxo0ZCvJFMhlbau0Ew9F6tT3UF7XsS3BVHibCAFtnbOHwlM1cTUWlTHM6sx7FUase4TyfeT2qYuvens9DhqZuBWYBsQw7hqqfE+E53F4jFbXxhzHNY2VfsU17hyHznouD3fppXoiwPR00o8NNKYubdt7m/fMevU/TXnj9uE2duhjMU3SVy5J1L1WZmPm2s6zZ/s+or7/AFj4T0BKAHCJreMy91rTHLU92aC8FENtkUxwUTdxDWGg9ZWqSpU2MCts5RylOrgwOUwN6N8ayYlqdDKqUmKNnUNnYGzeAvcaTodmYoYmitUXXMDdb+6wJBF+eoli8WTapVMGvZKtTZ6nl8JstSmJvJtdcKikjpHYkIt8o04knkNfjGz9u3Ip4rYdNh7onO7S3atfJ6TsNjbTTE086ixByupOqt9R3yarTBjLzK5HdnfjaWy2Coxq4cHXDViWp5fwHjT8tO0GfQG5O9+F2lR6SgSrrYVqD26Smx4eKnkw0PiCB4ttTY61FtbWR+z3F0cFjAz1XwrIwUNbNRrUT+0p1Punmp0AIB8WrY+jWJkTrJKNRXAZTdWAIOo0PcY7iEF8qxgiFUEAGUzqVbwssjDwkeI4TLB6KGYwMNPAhTBIMlEVotGK7JBtLOWCacNGKxWNllkpIysejFQxorxjGko0UUYPOR9qAY4RQL26Vc1uHuva/nOsvKu1MClek9Kp7ri1xxB4hh3ggGKzYc+XD+x7Y6rQqVSOu9R1v+FbWHredbUp/rz/ABj/AGCFuZst8NQNJ7FhUqHMODKToR2eElcfrj/iL/snJ+3Q0Ojld+MttKVQ6wNBiRoZVec3vvt6tTpVEpU6i8Kb4lhZAGH7vmTra/KdAoCqFGZgAFDNqSAOJJ4yoXXPjXJbd3NoV6pq53plrGoqhSCeZF+BmnQw6UkWnTGVEUKo4m3eeZmhVJ7PiJUquez4y4i9WzKrvOf3p2L+lUwFIWohLITwIIsVPw9JvVH7vjK7E98qolsuxz26+w3wqP0hUu5XRCSoVb24jjqZrW4yV2lLEYoJURG0FQOFcnQ1FscnmLnygLb1dSATM2duw+L2jSpqDkL06tZraLQUnPfsvlyjvYTVWdbuHXprXtbrlKgLZTfL1GAzeObTvgPh6ElMKAFAUDQACwA7hBcyRHB4R3EeqzwqtI1WTFYlWVqcD0UZkk0BzJ088IrwgYLRgY0iLRKYEaI094xMjBj5oYekxkZjs0GMlMwYRgykEI0UYwBExojGvKCzhzMqu4FVv8VdBx9yaFJjwHGZ9detUPZUQ/ATk6/KuifEX2Ykdg9TKz0hfXXxN/hLGYASMmQpm7Z2ctei9FtFcWv91uKt5ECc3sDa+X+6YsiniaVkQsbLVT7JUnibevrbsKgmRtjZVDELlrKGt7rA2df4W5fKVBv1TOtzbhcgespV1+omMMHj8LUp9DWGJw/SUwyVv2ioWANjzsL8x4StvBvO+Hr1KZw9R0VurUUtlYEA/dtzI48ppEXn9NaoJXY8Zzf9vaJPWo1h3gofyjtvphT9mr6J+covZ1+m80wdqU0xGISja60g1atbgGZSqL463kZ2visR1cHRNJedevoB/COBPrNLZWzxQQi5d2YvUqH3mc8yYpC+EtKmVAGpAFr8TYds6fdMAVVYAXJKlrC+XI3PxnPGbW7FS1VRcDrA+qspt/mEqfKK9Bo1ys0KeIBExgZKlS0qzROsaRqLEWmd0kIVTJw/cvXtxkbNK3S9sXSQwalYwTAzxs8ZDzRrwLxGMkgaOTIQYWaFMUYwSY14ghMEiSFY1pRYjMEyQrGKwJHGMMiCRGE2FXiZn1uNb+JPkJp4UaGcztva9Kk1Rcxar0tAGnTXPUCMUUkqPdve1zYXnL3+Vb8/jGliLm2pj4p7KCDbr0gSO9wLfGYo2li8Rc0qVPDoGZBVrt0pOU2uKaEDzzGVsXsl6VN2qYio4aoterkUUlDZqZJygnSy2kf9Xjoa9VV1YhR2sQB8Zi4rbuGUe/0hHKhTq4g8bfu1MrpsnDF+kqU83KmrlmsPvMOGY+Gg85dbEkXtqB28bX+MISlV2optlSub6i+GrJ4XzAWmfT2mHsWDlzqbU2AzHl3eE0quJzkqhsB7z8OOtl7T3/8ARUwijIFuCAWB8mPGaSovhVxNZBbMjm9+NInh5SuWpXvky9/REfG0t41Tdeag/OVwS47F5DtHfDSCuKpHg69nECA5F7gkjs4iSPT4FQL8xbQysadI65Qp1vl6pv5StKxLpNPd+mDVUnQq1O3m4X6zn3ostQODcFRTIck2F7jh389ZtbCxSrUAqDISVC3N1LBgQA3bfkdZUTY9EjxCKaJK8cRorxUxXivBjwAhHg3jxA8eDeODAHjiCDDtAzRrxjGvAJGSNkkxEEiARFYLJJSIJhoQMkzNt4p6VMMlr9JRUliAoRmAdmJ4ALc6XM2CJyO+2JBq4XDtpSdzVrkZtVSwSnpqczNr3LC3wJPIsPtKvjazUsMzUMLTCtWxCgirVzMR0dBiLJ7rXbUjgLG9quMwgpUauHoUyTUro9gGvlzIczMdXe9hckk6m+ks7R3mw2CQl9az3ZaCWUhB1UvyRcqj1NgZwm9WM2liq4pUnqBWp06op4bMgyVcoF7HM1r6km1tbCc/V3qtpMkdm+16OGRlxNWlRIdilJWVnyX06q3I5zk9u7/YR+qqVqy3Vhr0YLDv17uXETmsBu3+kYhkBuq2sxGXNa4JI7bg+k67Z+41JQC1j5RZFawcb7QcW+lGilLv1dvXT5ShV3k2rVHvZB2LTVfped//AGcorwHwEiGzKYvYcDHMTbXmmKxO0L9arVW/NWK/KCKOMb99VN//ANX/ADna7bwSgr4GYxw9mFtDflOrj0p1zrl7/qLz1ljEbA4x0IpvWqVV1Kh291tL3J46H1kdQY6kxCVawtYEdI9gQOy9p09HpRTrNSYKw6OzE2GTMA1/5cxvxlDaubpX1NiKbjtIZFNz6yJxtxp16ucysj+0G0KfvVC3cwU/S8no74Vg16qBu3ivZrzhNhgeOvjLtfZSEcBwErv0vbhcerOt8LeC3tw9TRw1O+nWsV17x9Zv7NqCscisGBWoLixBXIx1152t5zz/ABmwOa6SpgcRXw7kq2Rl63E2a3LLzmbTJXvO6+JqrlpO5qjrqGfVroT1Qc1zdcpueQM6meWez/eT9LxFIFSjqD0i8i2Sp1h4iw/lE9SvLZ4RjREwbxgV44MjJhBoy0V4rwLx4AV494wj2iMgZKHkRiEANjBg3ivDAv2gkQiYJkKoSJGZJeCZRIzOU38qiiiYiwLU86KpUENUe2S54ixudOV51swN+NkPisI9On+0BWrTHayH3fEgsPEiK+Yc+XiK0a2NxIp3LO5L1HPG3O89TNHoHLJo4XDYfOLA5DkGlwdTbhbny4jkvZaqnFVrg5hTGjAgjK+Vhr2E2M7faxszm17VKBAyZtbEg91jY37rc5z/AMN65DdmplxDqba9ZQOPE3+npO1puCPAzgqdIpVDjstftsbzp6OMuL9o4eErqJlaGIqiZlepqfIySpiFtMzE4oX07CIoKpbba5XwMz0wjWueryF+MvVcR1uXDuvIMZX0t2W9ZtPUs5yOfr0petoMLhAaWJVWZbpTbMOIKtxEy9q4ds6uBxp0uroCAFC2+E2NhOG6dW1BoOSO4Fb/ADlDGsLUzprTHum4FmYC3laHHdl1XXEsxkkW07JsA6DwEruqsNeI584/ScJr337pGfPp+3VgoDOe2rhA1ZAOIV29Co+s3BUlWnTLVb91vjeZtIt+zLDlNo2BuqhzfmQyMB857Zeeebm7LUZKwYZhWyMoQDSx4tz0Yes9BlQrdp7xRAQwkZI4Qh9FHVYtGBCwgsK0ICGjDARWhAQoGhIjGTFYwWI0NorSa0Ew0LjCAZKYBEk6jMG8MiBaMiiAitHMA5ramCppjKVVFVGdKy1WUWLZsti3abqNZT2xUIL9twT18vVFFr+PHhLO9jkFypsyUCyn8V2t8pmbUrllNwqno2ZrBiWL4cC176WLgjT7JmNv+1az4YBpg0u8EmVKeJZfFdfLnLbGyg8uDfnM/F9o4j4xb5sGeFxNoB1zIQQeYN5TxVb5yitTIbDQcR4GR4jE/wDdIwtdJ28tZSxFUwDW6o7TqfAf8ynXq/MSixu7rN+uYadalVXXhwB+kp7TY5KJOYE9IDmABGoIGnj8oW6VX+90+w9Ip8CjSLa+lNeGZatZXsbjMwU69+nLSEFqCnU5X46flBFU3lI1ZK78+3Xz5ypSqy1WdHupsvplxDkEilQZhYfvCbj4K05Gn1mHfpPatyNk9DhOuLPXvUcHkpFkU/y/MxlWFuq1ldderVoVARzvp/SPWd2UnnGyKhR2vl1Tn95GUi3xnpgMeoCtOSqIN4s0DGTGgZoxMQS2jRJFeMHjXjXjZoaBXivAzRZoA5MG8V4JMDaZEBhDjNEaIiCRDMYwADBMIwDGlyW9ba1+6jTX1LfnKe3yBn46B0XrEainRXVeejHw07ZPvIbnEDjd8LT8z0Z+sr7xsM1Thc5wOrrYVKYPW5cOEy+60+mEX6tj2TGxD2Njw+z+U7DaWwGbDpVogsejVnQanh7y9vhOHxb8jJsyq5vgFVrg9q3I8PtD6+Uo9JmsBz0gtVZTxvrcdw7D2yKooQFl91vc8W4+mojhnq4jU24cB4SrVqfORu9pHUaNLZ3XrWxlDs6RV/zafWX9voVp1BqQuJ4lbaMHsAe61tfDS057ZVbLiKJ7KtE/6xOn3pUBcYBwWtTcjMb52YDUcBo3Lt49h9lY5PPJUqXBHZqPr/3ulOdPubutiMbUGUFKKn9ZWYdUfhX7zd3r31C68Le4OyRiMSgf3AHe1tDlGgPmRPbla637p49uAzUsZTVv/PUpm+nVNJlHxK+k9ippxHYSfI6/O8pH2802hhCKwWwJzpYE2BDgWBty6w0nouEqZqaN95Vb1AnGbzUctRWAvelRqnvK6f0CdZsRg1FbagFlB7gTb4WhAtxiZJaCRGQLxxGiLRgYaItI88RaGGWeLpIBjR4Qw0IGRiK8AkvGzQM0aAbUYwrQujkNEJEjaTMsicRlUZgGE0AwJyW0CS7/AIsVRTyDLr8JQ26TaoetYnU36uYVmsLcjbt+kuPq6A/bxdQ9nAsR8bCZ22SMrEZdWp9ua96pN+6xXh3zL7X9Oy2V+wpdyICO+0w95d0aWJu6fqq3EkDqMfxD6j4zfwgsAPwofhY/ISSodPHSa5rP4eF7d3dxNDWpTYJ/5F61M/zDh52mY69XJzQFx4/bHpb/ACmfQjjS3lPOvaps+jRpJWo06VOrmN3y2B4cQLesi8LnbzZKDPcIrN2gC9vONU2fXH2PUietbr7Ew1PBpVXQVVFRzVZbKTpYE8BpMPbBw1zkqUjb3stRCB42MifOLt8a8361NlLAqQQ3dobz0LePBtWq4ynSUu7pQZUVSSz5kKkHwBFu4ntl3czY2ExNVxWSniAqhlBOZQb2NwDY8ec6urTCV6RGgFTL9nmtrDnYAS8RevDjt1/ZkxYNjjlW2Y0KbDNysHcaDnoNdOInqmDwyUkVKarTRRZVUWUDuEGjrc9p08BoPz85JfjLxG68fP6naLAHSjikY6/ZNfOfgxHlPZCbN4gr6aj6zxvfLDlNo18umdEcfxGmv1Uz1lK2amrjW6rUHmLxQawt6KPVoHlkZCe+ykfJpb3Rrk0iOYyn1GU/FDH28t8Op+6aZ8j1f6pQ3Uch3Xl1gPUN/UYfYdQzyNniYQLSgfNETGtEYyKPaBmiBgBRiYxMBjGB3jEyForwLUuaLNIbxZoDXSqZIDBUSQTKt5EbJBalpLERhp4zmSRss0GEq1tAfAx6i8uEoa1cJ31MRU/0sfrM/a2qjjcmjYWFgMhJI5m5e3inpqbPX9ZhT2UcUR45BKG06YtSPNqiA6k6KlMDw4/CZz5Vjt3p2seywPnp87Rytz4fMy1iV0PnK9Hhft1msZ4jy6+HznEe1lB+jU78OkAPhpO9pjScV7VgP0anoDaqhF+24hTkRbs7CpPhqNWresMgFOnUAKUrFgco77Dj3yrtvAUxwRFHYFAnR7p//RpeFT/2NMzbomU/Jd/Fi7p7JpHFrUsVekHcZCVBv1CGtxHWvbunS7WT9YDcAiohsCb9YFQTy5n1mXuiP7yf8N/ms0tsi7N+DKy6DiHCj4MZozdIo7OETGJeA8orayiebe0WhbG0X5PSVT4qzj5MJ2m7WILYWiTqQir/AJdPpOZ9pyjNhTzvVHl1DNnchv7on8eJXyFVj9TF9njRxFMth2U6kJbXmVFx8pi7KqMtdbAZTYkk63PV0Hn8p0tMXFuRUX9LTlcPoyHmAbeqmK/MGOvJjXhmARKIN4iYJjRgiI0eC0ZHvGMjJivAU5g3jEwTGkRMbNGgEwD/2Q=="/>
          <p:cNvSpPr>
            <a:spLocks noChangeAspect="1" noChangeArrowheads="1"/>
          </p:cNvSpPr>
          <p:nvPr/>
        </p:nvSpPr>
        <p:spPr bwMode="auto">
          <a:xfrm>
            <a:off x="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watertower.bmp"/>
          <p:cNvPicPr>
            <a:picLocks noChangeAspect="1"/>
          </p:cNvPicPr>
          <p:nvPr/>
        </p:nvPicPr>
        <p:blipFill>
          <a:blip r:embed="rId3" cstate="print"/>
          <a:stretch>
            <a:fillRect/>
          </a:stretch>
        </p:blipFill>
        <p:spPr>
          <a:xfrm>
            <a:off x="5715000" y="1295400"/>
            <a:ext cx="2552381" cy="1790476"/>
          </a:xfrm>
          <a:prstGeom prst="rect">
            <a:avLst/>
          </a:prstGeom>
        </p:spPr>
      </p:pic>
      <p:pic>
        <p:nvPicPr>
          <p:cNvPr id="10246" name="Picture 6" descr="https://encrypted-tbn1.gstatic.com/images?q=tbn:ANd9GcTDvnWa0hUqcdm38D6U9dQcYe8twbjLOrXNLdjzK0o_kFrfqamd"/>
          <p:cNvPicPr>
            <a:picLocks noChangeAspect="1" noChangeArrowheads="1"/>
          </p:cNvPicPr>
          <p:nvPr/>
        </p:nvPicPr>
        <p:blipFill>
          <a:blip r:embed="rId4" cstate="print"/>
          <a:srcRect/>
          <a:stretch>
            <a:fillRect/>
          </a:stretch>
        </p:blipFill>
        <p:spPr bwMode="auto">
          <a:xfrm>
            <a:off x="914400" y="1295400"/>
            <a:ext cx="2543175" cy="1800225"/>
          </a:xfrm>
          <a:prstGeom prst="rect">
            <a:avLst/>
          </a:prstGeom>
          <a:noFill/>
        </p:spPr>
      </p:pic>
      <p:sp>
        <p:nvSpPr>
          <p:cNvPr id="10248" name="AutoShape 8" descr="data:image/jpeg;base64,/9j/4AAQSkZJRgABAQAAAQABAAD/2wCEAAkGBhMSERUUExQWFBUVFxwXGBgYGBQaFxgYGBYXFBQYHBkXHSceGRwjGRcUIS8gJicpLC0sFx4xNTAqNiYrLCkBCQoKDgwOGg8PGiwkHyQtLCwsLSwsLCwsKiksLCkpKSwsKSkpKSwsKSwsKSwsLCksKSwsLC0vLCwsLCwsKSwpLP/AABEIAIAAwAMBIgACEQEDEQH/xAAbAAACAwEBAQAAAAAAAAAAAAADBAECBQYAB//EADYQAAIBAwIDBQcEAgMAAwAAAAECEQADIRIxBEFRBSJhcYETMpGhscHwBkLR4RQjUmLxBzNy/8QAGAEAAwEBAAAAAAAAAAAAAAAAAAECAwT/xAAkEQACAgICAQQDAQAAAAAAAAAAAQIRAyESMUETIlFhcZHxBP/aAAwDAQACEQMRAD8A5JeIJEAHxjJ+P2qyWDuxyevyqjXGf3ZCjYZ+2PznQXstOZrnsYe5jGofH7UH2lQtjrVvYjpUMC2uvQKH/jnlU/4zCkAWK8So3IB8SKw+3O0GtlUUwSJJ5gTAjpt9KxFOrfJ/M1vjw8lbZMpUduwFeAFc/wBn8U1pgH/+s+fd/wCw8MiR0rohbrGceLCMlJWiMVE0QIKkCpssDXpowqJzQBVPH6TUm16j1+9WNw1JuTvVWhFBaB8Ks/DEcj6ggR5172g6fOp1D1p2gFmWqk0yQCPH025UE2/WkAOa8z1DGq6xQBJaql68bgqhIoA134piImByAwPlVFbrmquDULTcmBdmnzrwBHSjWLIO5xuT0jn+dR1qCRyFH2BQcWdiF6bRPPNFJZwAATgkDYCMbnG+PPFQBPKiXC7ATcuQP269KhRAUQoBOx5/ShBs5D9UcMVu6mBIICgnAGSQB1EA5xnOJFIcIwkBhg7fwfCu3udl2X1arad7GQS2f+24PzriuN4X2VxlB1BGIDDYxB5cwCJrphk9lGGWFoe7TZfZyNwB68iOm1P/AKf4qbOlt0YrnpggfM1zHFcRP0+sY9a6j9JWSlnUcFm1DHIAAb+vxrBr27J/z43CJoe2HWvDiKbidwD47UNuGnlt6j5VlR0ixvVGqilI5Crq46UgAaSeVT7JqZFyqk0xi/sjXiCKOT4fnpVDQIAbh6UxwXA3rxPs1mN5IUCcDJNDar2OMdJ0sVneDFXGr2BbjuAuWo12wJ5zqBkSPlSIsrzn0/g0zdvM5lmJPUknz8qoVptq9AA/wwdmPqP4oi9nA/vX1JH2qagtRaAZVl5knwH8ziiWACem1LJTi3AogGSfkQcct/6qV9jLXb37V2+vTHzjxqgHWqBemaKOe21S3YE2wTjriM89o5mmHWCFMyojciOceQEVWwpDK8TpYGPEGR5CRSP6n7SI/wBdpgrkM9xg0MFmY1H9xjwwOpitscOWhN0JXf1OAl8Wxl19lbeY0q0m7cGJMgaAZEBmO5xy/B2rZuoL2pbYwxVZMZPLfMDwB8Khe0gWBZARABC90EARGNuWfCnbvCOQzCybdt5a0blzKoZKiQBrMc4zA259fDVRMfddmLdYEmMCccz/AH8q+j2bVsopskG3Hd0nAAxBU95TPXO9cPeRWAgBCAASCzSwmWgjE4wKPw1y/pW0lyFBYjQIPeC6pOGPurjPhWcsTlo0TO0tgq0x452Pod60eJ7cZ00lVXEEqpWRvGMAY6VxPDcBxtpS4D6DBOu3qUwcH/YCN62+yu1RcXS66bkk4HccbnSo91hmQMECRBBBzeKUF2V2OiwCMEg9AMR1mftQb/DFTTAUZg40g7/AePpXrjkGDv8AY5G46VhQxAXIomv1o923z+IMEVY8ItwTbVtQHeUNJgbkSMj8xRxAXRZ+HOvFj40ImM/TlTFplIBMH86UkgKaB6+X2oTpiYx8qfHDrgnbwEx47xVdSTt+fKtOIjONVpu/bU+6I8ZOfSgG3UNACqpqzJQ2BoAb4W5GTy2HjUGho1TrqW9DLh60LFgydQI07iMjkMcxMTWaq6tq3OHuKRLEzH/LmMGYEjHP4Grxxt7AgvESQWIZoBEQO96YFfNu2uINy87ndmLRyEnA+ED0ruu1uIYqcDCkSBGDy5bDp1rB/TX6fW8xe7lVdUCQxN1nDYUAgkjuHSNywGBNdeON2kDI/RfYFwv/AJZDJZ4X/abhlV1L3kAbrI5STgDJpbtD9UW3YItlVtzGttTXSuwJzoXrpUeEnen/AP5G7VL8QOGRptcKotaRGj2q4vOAuD3pXVGyVx1wVt6nH2x/pHG9s6jiOA4drZ9m63O8YZQ6z4FXAIxn74rP4rhgyBF3UkidjOYjYH6+lU/TCF7jJqVLZUm4zGFQLlXJgwQxERkzHOti2tqGuBldUGohWknkAVwVBMCek+umpxsFo5lSUMiUYc/titfgeK1+62lxBAwNRGZBXAIO2BVHKXjB02mOzS3syeWqSdAjEj1HOg3eAew5t3V0sGgNIKnppYYYcxB2Nc5aOiufqC2ujWjBiSrgapVowQpEAEn3QcT0idW4ukw0nrnmRvXIcJx2l/8AYoY7AtPPETy8GGVMeVddcQaQ6HUrCRyPIEEcmEiR4yMERz5IUrQBxfOiFJgGfPECZxj70tYuqCZ6EDMQT5GiLdUgDO+Ty38p679Kuti2TIU+Xjy6Gs+wGbXBqVU5tsSIfJEeJURtyjz3rL4i3GO6YkalETnE/wDk02nDYMWzHWMD1aATQGy3ewJzz/8ATTl0IoHOx/qrLAqjfKqzWdgGL4+lAep1VDU7ACzUNqKy0MigCCZ/N6lQek1drHdnvdD3TA9aoMZBGOX9c6TiA8LiQP8ATEKBPeJJBktMxJwIppeHGoEAKBpHWGJgESdiT6ZpfgWAzqUTiNTDP/5G/wAafu31CMVxqAGCMeHkQTJ8utdEUmtgB7U4VyjWwytk+4ZBKnkcQSeo6Vn9p9uNwzWXs6SbKqluRIRlhmdkn3oCDODJ3g1pK8qwGoLIwCSJHOBy8c0p2rwYuaW9k2kDSYOGnB5Cc8uRHOa0hJQTofZwF1ySSckkknqSZP1ofnWv2h2QRlJYGcRLDO3/AGisor60u9ooZ4jirf8AjJbt22W5qZrzl5FzYWlCgDSFGo5kkt4UT9O4ZyzhFNq4DqGH7p7nhJ0iRkGIrP11vdsWVXg7ZsHVYZlDFo1e2CFmBU5WNTDu92BuZrSO9vwQzL4fiQQFf47H0NavAcVcslEJN2wW1+yYn2T3ApCalmAdhODtnaudS5FaPD3wVgmAeu3x5GpTp2X2qGTx6sqkWkUINJALajvPfbOSTEgxAG2K6D9McaLqG0PeKtpn3g4EgY3lQR0zPWuetojklmNtmHeOnUmqcNpU6hIySA3gKb/Ttl7d5Yg23B74kqfZsjHocagDsYc05r9EnR8EGU6sbZk7mcCc7Ec9iK0LalwSIB5ABiTOcZhRPMgDelFRAXUhsHVhpXOIgDJJjOKd4ZQto4hsCSWEnfnAAn1MVzQXgAnEr7MBe8GgGJBXPOBgVn3bQjO/nRXR5lpJ+vjqO+3ypYmamUrAARXor11YqoasgJNSjjmJ86qQaGTT6AIz529BQriGJ61IuRzqrXsQBVCNzQuQAATscjSfQ5Hwry2kAJaT5hfvy/mrLagjrR7iLcIDADqRvtgfnQV3uIgKcOhHdCgEwMZHKS3XcwOlW4pcae97xMEQSSTMqBz7sZO1ZV613u6G0yYnJ6Z+HyryXWUgqSOkH8xXPLJ4oZo8JxIUkGVB3UjDHYagSPE4zNeu24BVyzCZTIkb9DO8cs/Ve5xS3ffENEFgRBP7ZU/OKr/kKQq3C6kYBgRp2MzzA2InlSUvAxbi7RnJzgTz88b+dc12jwym5nulsydmJxnnM/u88V0nG3yrnTe1KGIVguWBMiZ6RtPdJwc0l2jZW8SZZWPJjq8CQ0CMCNqUdN7KOZ4nhdMSjEwQciCTMFSDsAUP9U/2jpN2zagjhni4q2ZYkuIMa4JcMNBkmIbO1at3s+LYaQVUEjbYHOd/GMb0DtjsO6r6GY+0s6dOT3QwFxVEbMNSmRHOcia0jk+UJo5DibLIxVlKspKkHcEEggg7EGRRuFBSLhUlJI3IDEDKyPMSOk10PH9lDiV1WgovzNxAVBYaXd7iofeWADjbvTyNZ/EcE9zSqe6ANCgllLMMxIBUscwesTtXTwvcdmd0LrxwdyVQJq91E1kT/wAQGJPzra7CUlhDFBcADCYIcN3CZGRAPmNXMUgvCrYSSGF0n3hqAGzKVYQAeRB1c8LEnpf0uCLZdrWpABkNz0uFJSCwIBYhgDkcsmocdUykzXCMhGltLXLYdpADAyVIk53DbePhXuIUsMnP19Z38aF2lBfXbVlMmVYnvKT7yiNpmfQ84BfakRsPICf6rldW0UIG9JMqAeeIgjfHKeYopiOf2+ND46NQYfuE+OevjM4oIvHr/FYvTEHuxH0/8pciiPfJEHehFqTAiqNUlqqxppADZqoblXagtToR2RNsDLD4/wAb0K5fCkwBIiJ6nUOW0b1lXO0AACFUHfYemB6GM8ulMcHdt6JLSxktMxsRE7AkTmu31L0IpxKxkCP+Wcg5MHalGWjX7oJJHuk4mAcbSJPXcUsTXNPsZJ869rI54HLl8KqTVJrK6GHfg5jTAPSQTHmN6g2nU94Y5YHLeCai1fYcz5SQKLZvKY1gef8Af2rRUwLm13SoxhZHLkY+ny8KW9i2Ay7YGBGQRg7EyN/DwrRsxmYO7YyJjnqiAT4zIFAvWBIKgAQPdzB/7LAjzHPNXJDMbi7Ftu6VlR7oOYMyQCds+YPTM1fsrsT2iNbZS85RRggxpyTnSJEBZyRIpniuHmYMnng55kgH6f3UcDxnsLhLKWUqVIMDfY4MT68zRhzPHPfQpK0J2uy2DMWLRP8AttvhtQMFiB+5Tu37hkbla6LgODtrZJXWGQQWDkd0KxVgNmHIqc94RviCFYLcWUSNCzuQqjUJaR3ZzPWMUtbs+zZdOwyN48cHmPHeM1rOaYqDcHfAJ1DX/wANJeRkbRuDA8RG1U4i9bBXQWiO9qnmOR5nJzjyozYX3dQ1YhRjJbSOhjMjYUlxbgtiM/CT51zy0hkXGhiJ1RgSOUfnzqwVYJYx0IE55UpcY7nnmaY4K5DKQ4Q9SsgHyg1mtsCFK9Z/PlUvbB8OYjfw+dee69woHzHdBAEwesDP8eVQeFcZ0yAfzqR8KtR+BALinwM5/I2oLt1mmmtiNwI8QD4ATv8ACh3LjCQyzPMnI8ZHpT4gAmqsDXiKgNSAZszv3fXrHQb157pO8xy2G3gMczTnaCoCAv0UeW3PeaSam1WgG+FuSGmcKNsxBAGJ8aHdYE4kCMff50G25AMfuEc8zHLmO7+coDUN6AuTVC1e1VBNZge9pV/bTQzmoVfwfKmkAfWOte9qZEmfzl09KBBHyqpbM0xmh7RWwSOvjzmD05RtmY6TrVZO8DAmI55PON8DpWd7WPz5eVQbhJk0+QGxe4tAi6SGYydI1RbydI5d4kscEwAOuB2+JEHEEmdzpyZJ0tnfoYpLh43OfyDVxv3TifT0PX4U7b2Ay9xjCkpBacNABgxz33iefOk+JbOTz5DkNoM7Y8K89w7gwQSD+cwaAc+dTIA1i9BnfwjB8KuOHLQFyxwVzI/N6Vj1o6lYwx1cpBgjmM5B9YoS+RFzcPuEKCpmRAzMzIxHwp179wLGVXGQysp9QPqaUtXzgwMbg5Hnyo68SVfCqhJyfPyP2raP5AIHkgXHGmOUE8u7MVHHXbRUaBz/AD88aunFFQ2kKQZVsAqRnvQTvJMDlikeIXMiSCd4O++TG/8ANVJ0gAlRVCtFs29bBQQJ5nb88KjiLBQwY9DIrGtWB//Z"/>
          <p:cNvSpPr>
            <a:spLocks noChangeAspect="1" noChangeArrowheads="1"/>
          </p:cNvSpPr>
          <p:nvPr/>
        </p:nvSpPr>
        <p:spPr bwMode="auto">
          <a:xfrm>
            <a:off x="0" y="-590550"/>
            <a:ext cx="1828800" cy="1219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duck.bmp"/>
          <p:cNvPicPr>
            <a:picLocks noChangeAspect="1"/>
          </p:cNvPicPr>
          <p:nvPr/>
        </p:nvPicPr>
        <p:blipFill>
          <a:blip r:embed="rId5" cstate="print"/>
          <a:stretch>
            <a:fillRect/>
          </a:stretch>
        </p:blipFill>
        <p:spPr>
          <a:xfrm>
            <a:off x="1676400" y="3429000"/>
            <a:ext cx="2895600" cy="1930400"/>
          </a:xfrm>
          <a:prstGeom prst="rect">
            <a:avLst/>
          </a:prstGeom>
        </p:spPr>
      </p:pic>
      <p:sp>
        <p:nvSpPr>
          <p:cNvPr id="13" name="TextBox 12"/>
          <p:cNvSpPr txBox="1"/>
          <p:nvPr/>
        </p:nvSpPr>
        <p:spPr>
          <a:xfrm>
            <a:off x="1447800" y="1828800"/>
            <a:ext cx="1524000" cy="646331"/>
          </a:xfrm>
          <a:prstGeom prst="rect">
            <a:avLst/>
          </a:prstGeom>
          <a:solidFill>
            <a:schemeClr val="bg1"/>
          </a:solidFill>
        </p:spPr>
        <p:txBody>
          <a:bodyPr wrap="square" rtlCol="0">
            <a:spAutoFit/>
          </a:bodyPr>
          <a:lstStyle/>
          <a:p>
            <a:pPr algn="ctr"/>
            <a:r>
              <a:rPr lang="en-US" sz="3600" b="1" dirty="0" smtClean="0">
                <a:solidFill>
                  <a:srgbClr val="FF0000"/>
                </a:solidFill>
              </a:rPr>
              <a:t>NO!</a:t>
            </a:r>
            <a:endParaRPr lang="en-US" sz="3600" b="1" dirty="0">
              <a:solidFill>
                <a:srgbClr val="FF0000"/>
              </a:solidFill>
            </a:endParaRPr>
          </a:p>
        </p:txBody>
      </p:sp>
      <p:sp>
        <p:nvSpPr>
          <p:cNvPr id="14" name="TextBox 13"/>
          <p:cNvSpPr txBox="1"/>
          <p:nvPr/>
        </p:nvSpPr>
        <p:spPr>
          <a:xfrm>
            <a:off x="6248400" y="1828800"/>
            <a:ext cx="1524000" cy="646331"/>
          </a:xfrm>
          <a:prstGeom prst="rect">
            <a:avLst/>
          </a:prstGeom>
          <a:solidFill>
            <a:schemeClr val="bg1"/>
          </a:solidFill>
        </p:spPr>
        <p:txBody>
          <a:bodyPr wrap="square" rtlCol="0">
            <a:spAutoFit/>
          </a:bodyPr>
          <a:lstStyle/>
          <a:p>
            <a:pPr algn="ctr"/>
            <a:r>
              <a:rPr lang="en-US" sz="3600" b="1" dirty="0" smtClean="0">
                <a:solidFill>
                  <a:srgbClr val="FF0000"/>
                </a:solidFill>
              </a:rPr>
              <a:t>NO!</a:t>
            </a:r>
            <a:endParaRPr lang="en-US" sz="3600" b="1" dirty="0">
              <a:solidFill>
                <a:srgbClr val="FF0000"/>
              </a:solidFill>
            </a:endParaRPr>
          </a:p>
        </p:txBody>
      </p:sp>
      <p:sp>
        <p:nvSpPr>
          <p:cNvPr id="15" name="TextBox 14"/>
          <p:cNvSpPr txBox="1"/>
          <p:nvPr/>
        </p:nvSpPr>
        <p:spPr>
          <a:xfrm>
            <a:off x="2286000" y="3962400"/>
            <a:ext cx="1524000" cy="646331"/>
          </a:xfrm>
          <a:prstGeom prst="rect">
            <a:avLst/>
          </a:prstGeom>
          <a:solidFill>
            <a:schemeClr val="bg1"/>
          </a:solidFill>
        </p:spPr>
        <p:txBody>
          <a:bodyPr wrap="square" rtlCol="0">
            <a:spAutoFit/>
          </a:bodyPr>
          <a:lstStyle/>
          <a:p>
            <a:pPr algn="ctr"/>
            <a:r>
              <a:rPr lang="en-US" sz="3600" b="1" dirty="0" smtClean="0">
                <a:solidFill>
                  <a:srgbClr val="FF0000"/>
                </a:solidFill>
              </a:rPr>
              <a:t>Close!</a:t>
            </a:r>
            <a:endParaRPr lang="en-US" sz="3600" b="1" dirty="0">
              <a:solidFill>
                <a:srgbClr val="FF0000"/>
              </a:solidFill>
            </a:endParaRPr>
          </a:p>
        </p:txBody>
      </p:sp>
      <p:pic>
        <p:nvPicPr>
          <p:cNvPr id="10252" name="Picture 12" descr="http://www.wheatleyriver.ca/wp-content/uploads/2011/02/watersheds-work.jpg">
            <a:hlinkClick r:id="rId6"/>
          </p:cNvPr>
          <p:cNvPicPr>
            <a:picLocks noChangeAspect="1" noChangeArrowheads="1"/>
          </p:cNvPicPr>
          <p:nvPr/>
        </p:nvPicPr>
        <p:blipFill>
          <a:blip r:embed="rId7" cstate="print"/>
          <a:srcRect/>
          <a:stretch>
            <a:fillRect/>
          </a:stretch>
        </p:blipFill>
        <p:spPr bwMode="auto">
          <a:xfrm>
            <a:off x="1524000" y="1219200"/>
            <a:ext cx="5791200" cy="53568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0252"/>
                                        </p:tgtEl>
                                        <p:attrNameLst>
                                          <p:attrName>style.visibility</p:attrName>
                                        </p:attrNameLst>
                                      </p:cBhvr>
                                      <p:to>
                                        <p:strVal val="visible"/>
                                      </p:to>
                                    </p:set>
                                    <p:anim calcmode="lin" valueType="num">
                                      <p:cBhvr>
                                        <p:cTn id="31" dur="1000" fill="hold"/>
                                        <p:tgtEl>
                                          <p:spTgt spid="10252"/>
                                        </p:tgtEl>
                                        <p:attrNameLst>
                                          <p:attrName>ppt_w</p:attrName>
                                        </p:attrNameLst>
                                      </p:cBhvr>
                                      <p:tavLst>
                                        <p:tav tm="0">
                                          <p:val>
                                            <p:fltVal val="0"/>
                                          </p:val>
                                        </p:tav>
                                        <p:tav tm="100000">
                                          <p:val>
                                            <p:strVal val="#ppt_w"/>
                                          </p:val>
                                        </p:tav>
                                      </p:tavLst>
                                    </p:anim>
                                    <p:anim calcmode="lin" valueType="num">
                                      <p:cBhvr>
                                        <p:cTn id="32" dur="1000" fill="hold"/>
                                        <p:tgtEl>
                                          <p:spTgt spid="10252"/>
                                        </p:tgtEl>
                                        <p:attrNameLst>
                                          <p:attrName>ppt_h</p:attrName>
                                        </p:attrNameLst>
                                      </p:cBhvr>
                                      <p:tavLst>
                                        <p:tav tm="0">
                                          <p:val>
                                            <p:fltVal val="0"/>
                                          </p:val>
                                        </p:tav>
                                        <p:tav tm="100000">
                                          <p:val>
                                            <p:strVal val="#ppt_h"/>
                                          </p:val>
                                        </p:tav>
                                      </p:tavLst>
                                    </p:anim>
                                    <p:anim calcmode="lin" valueType="num">
                                      <p:cBhvr>
                                        <p:cTn id="33" dur="1000" fill="hold"/>
                                        <p:tgtEl>
                                          <p:spTgt spid="1025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25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0"/>
            <a:ext cx="8229600" cy="1143000"/>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Parts of a watershed</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4" name="Picture 2" descr="http://www.epa.gov/gmpo/images/lower_mississippi_map.jpg"/>
          <p:cNvPicPr>
            <a:picLocks noChangeAspect="1" noChangeArrowheads="1"/>
          </p:cNvPicPr>
          <p:nvPr/>
        </p:nvPicPr>
        <p:blipFill>
          <a:blip r:embed="rId3" cstate="print"/>
          <a:srcRect/>
          <a:stretch>
            <a:fillRect/>
          </a:stretch>
        </p:blipFill>
        <p:spPr bwMode="auto">
          <a:xfrm>
            <a:off x="2286000" y="1600200"/>
            <a:ext cx="5314950" cy="36671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2667000" y="982980"/>
            <a:ext cx="6374130" cy="4960620"/>
          </a:xfrm>
          <a:custGeom>
            <a:avLst/>
            <a:gdLst>
              <a:gd name="connsiteX0" fmla="*/ 0 w 6343650"/>
              <a:gd name="connsiteY0" fmla="*/ 4686300 h 4823460"/>
              <a:gd name="connsiteX1" fmla="*/ 0 w 6343650"/>
              <a:gd name="connsiteY1" fmla="*/ 4686300 h 4823460"/>
              <a:gd name="connsiteX2" fmla="*/ 91440 w 6343650"/>
              <a:gd name="connsiteY2" fmla="*/ 4629150 h 4823460"/>
              <a:gd name="connsiteX3" fmla="*/ 125730 w 6343650"/>
              <a:gd name="connsiteY3" fmla="*/ 4617720 h 4823460"/>
              <a:gd name="connsiteX4" fmla="*/ 160020 w 6343650"/>
              <a:gd name="connsiteY4" fmla="*/ 4583430 h 4823460"/>
              <a:gd name="connsiteX5" fmla="*/ 194310 w 6343650"/>
              <a:gd name="connsiteY5" fmla="*/ 4572000 h 4823460"/>
              <a:gd name="connsiteX6" fmla="*/ 262890 w 6343650"/>
              <a:gd name="connsiteY6" fmla="*/ 4537710 h 4823460"/>
              <a:gd name="connsiteX7" fmla="*/ 308610 w 6343650"/>
              <a:gd name="connsiteY7" fmla="*/ 4503420 h 4823460"/>
              <a:gd name="connsiteX8" fmla="*/ 342900 w 6343650"/>
              <a:gd name="connsiteY8" fmla="*/ 4491990 h 4823460"/>
              <a:gd name="connsiteX9" fmla="*/ 388620 w 6343650"/>
              <a:gd name="connsiteY9" fmla="*/ 4457700 h 4823460"/>
              <a:gd name="connsiteX10" fmla="*/ 422910 w 6343650"/>
              <a:gd name="connsiteY10" fmla="*/ 4434840 h 4823460"/>
              <a:gd name="connsiteX11" fmla="*/ 468630 w 6343650"/>
              <a:gd name="connsiteY11" fmla="*/ 4389120 h 4823460"/>
              <a:gd name="connsiteX12" fmla="*/ 502920 w 6343650"/>
              <a:gd name="connsiteY12" fmla="*/ 4343400 h 4823460"/>
              <a:gd name="connsiteX13" fmla="*/ 571500 w 6343650"/>
              <a:gd name="connsiteY13" fmla="*/ 4297680 h 4823460"/>
              <a:gd name="connsiteX14" fmla="*/ 651510 w 6343650"/>
              <a:gd name="connsiteY14" fmla="*/ 4217670 h 4823460"/>
              <a:gd name="connsiteX15" fmla="*/ 685800 w 6343650"/>
              <a:gd name="connsiteY15" fmla="*/ 4171950 h 4823460"/>
              <a:gd name="connsiteX16" fmla="*/ 720090 w 6343650"/>
              <a:gd name="connsiteY16" fmla="*/ 4137660 h 4823460"/>
              <a:gd name="connsiteX17" fmla="*/ 754380 w 6343650"/>
              <a:gd name="connsiteY17" fmla="*/ 4091940 h 4823460"/>
              <a:gd name="connsiteX18" fmla="*/ 811530 w 6343650"/>
              <a:gd name="connsiteY18" fmla="*/ 4046220 h 4823460"/>
              <a:gd name="connsiteX19" fmla="*/ 845820 w 6343650"/>
              <a:gd name="connsiteY19" fmla="*/ 3989070 h 4823460"/>
              <a:gd name="connsiteX20" fmla="*/ 880110 w 6343650"/>
              <a:gd name="connsiteY20" fmla="*/ 3954780 h 4823460"/>
              <a:gd name="connsiteX21" fmla="*/ 914400 w 6343650"/>
              <a:gd name="connsiteY21" fmla="*/ 3909060 h 4823460"/>
              <a:gd name="connsiteX22" fmla="*/ 925830 w 6343650"/>
              <a:gd name="connsiteY22" fmla="*/ 3874770 h 4823460"/>
              <a:gd name="connsiteX23" fmla="*/ 994410 w 6343650"/>
              <a:gd name="connsiteY23" fmla="*/ 3760470 h 4823460"/>
              <a:gd name="connsiteX24" fmla="*/ 1005840 w 6343650"/>
              <a:gd name="connsiteY24" fmla="*/ 3726180 h 4823460"/>
              <a:gd name="connsiteX25" fmla="*/ 1028700 w 6343650"/>
              <a:gd name="connsiteY25" fmla="*/ 3669030 h 4823460"/>
              <a:gd name="connsiteX26" fmla="*/ 1062990 w 6343650"/>
              <a:gd name="connsiteY26" fmla="*/ 3577590 h 4823460"/>
              <a:gd name="connsiteX27" fmla="*/ 1108710 w 6343650"/>
              <a:gd name="connsiteY27" fmla="*/ 3509010 h 4823460"/>
              <a:gd name="connsiteX28" fmla="*/ 1131570 w 6343650"/>
              <a:gd name="connsiteY28" fmla="*/ 3440430 h 4823460"/>
              <a:gd name="connsiteX29" fmla="*/ 1165860 w 6343650"/>
              <a:gd name="connsiteY29" fmla="*/ 3348990 h 4823460"/>
              <a:gd name="connsiteX30" fmla="*/ 1223010 w 6343650"/>
              <a:gd name="connsiteY30" fmla="*/ 3211830 h 4823460"/>
              <a:gd name="connsiteX31" fmla="*/ 1234440 w 6343650"/>
              <a:gd name="connsiteY31" fmla="*/ 3177540 h 4823460"/>
              <a:gd name="connsiteX32" fmla="*/ 1245870 w 6343650"/>
              <a:gd name="connsiteY32" fmla="*/ 3131820 h 4823460"/>
              <a:gd name="connsiteX33" fmla="*/ 1303020 w 6343650"/>
              <a:gd name="connsiteY33" fmla="*/ 2983230 h 4823460"/>
              <a:gd name="connsiteX34" fmla="*/ 1325880 w 6343650"/>
              <a:gd name="connsiteY34" fmla="*/ 2891790 h 4823460"/>
              <a:gd name="connsiteX35" fmla="*/ 1337310 w 6343650"/>
              <a:gd name="connsiteY35" fmla="*/ 2846070 h 4823460"/>
              <a:gd name="connsiteX36" fmla="*/ 1348740 w 6343650"/>
              <a:gd name="connsiteY36" fmla="*/ 2811780 h 4823460"/>
              <a:gd name="connsiteX37" fmla="*/ 1371600 w 6343650"/>
              <a:gd name="connsiteY37" fmla="*/ 2308860 h 4823460"/>
              <a:gd name="connsiteX38" fmla="*/ 1383030 w 6343650"/>
              <a:gd name="connsiteY38" fmla="*/ 2274570 h 4823460"/>
              <a:gd name="connsiteX39" fmla="*/ 1497330 w 6343650"/>
              <a:gd name="connsiteY39" fmla="*/ 2137410 h 4823460"/>
              <a:gd name="connsiteX40" fmla="*/ 1543050 w 6343650"/>
              <a:gd name="connsiteY40" fmla="*/ 2080260 h 4823460"/>
              <a:gd name="connsiteX41" fmla="*/ 1611630 w 6343650"/>
              <a:gd name="connsiteY41" fmla="*/ 2011680 h 4823460"/>
              <a:gd name="connsiteX42" fmla="*/ 1634490 w 6343650"/>
              <a:gd name="connsiteY42" fmla="*/ 1977390 h 4823460"/>
              <a:gd name="connsiteX43" fmla="*/ 1645920 w 6343650"/>
              <a:gd name="connsiteY43" fmla="*/ 1943100 h 4823460"/>
              <a:gd name="connsiteX44" fmla="*/ 1680210 w 6343650"/>
              <a:gd name="connsiteY44" fmla="*/ 1920240 h 4823460"/>
              <a:gd name="connsiteX45" fmla="*/ 1680210 w 6343650"/>
              <a:gd name="connsiteY45" fmla="*/ 1760220 h 4823460"/>
              <a:gd name="connsiteX46" fmla="*/ 1783080 w 6343650"/>
              <a:gd name="connsiteY46" fmla="*/ 457200 h 4823460"/>
              <a:gd name="connsiteX47" fmla="*/ 2651760 w 6343650"/>
              <a:gd name="connsiteY47" fmla="*/ 0 h 4823460"/>
              <a:gd name="connsiteX48" fmla="*/ 3657600 w 6343650"/>
              <a:gd name="connsiteY48" fmla="*/ 114300 h 4823460"/>
              <a:gd name="connsiteX49" fmla="*/ 5452110 w 6343650"/>
              <a:gd name="connsiteY49" fmla="*/ 114300 h 4823460"/>
              <a:gd name="connsiteX50" fmla="*/ 6343650 w 6343650"/>
              <a:gd name="connsiteY50" fmla="*/ 1017270 h 4823460"/>
              <a:gd name="connsiteX51" fmla="*/ 6092190 w 6343650"/>
              <a:gd name="connsiteY51" fmla="*/ 2286000 h 4823460"/>
              <a:gd name="connsiteX52" fmla="*/ 4903470 w 6343650"/>
              <a:gd name="connsiteY52" fmla="*/ 2560320 h 4823460"/>
              <a:gd name="connsiteX53" fmla="*/ 2777490 w 6343650"/>
              <a:gd name="connsiteY53" fmla="*/ 4343400 h 4823460"/>
              <a:gd name="connsiteX54" fmla="*/ 948690 w 6343650"/>
              <a:gd name="connsiteY54" fmla="*/ 4823460 h 4823460"/>
              <a:gd name="connsiteX55" fmla="*/ 0 w 6343650"/>
              <a:gd name="connsiteY55" fmla="*/ 4686300 h 4823460"/>
              <a:gd name="connsiteX0" fmla="*/ 0 w 6343650"/>
              <a:gd name="connsiteY0" fmla="*/ 4686300 h 4960620"/>
              <a:gd name="connsiteX1" fmla="*/ 0 w 6343650"/>
              <a:gd name="connsiteY1" fmla="*/ 4686300 h 4960620"/>
              <a:gd name="connsiteX2" fmla="*/ 91440 w 6343650"/>
              <a:gd name="connsiteY2" fmla="*/ 4629150 h 4960620"/>
              <a:gd name="connsiteX3" fmla="*/ 125730 w 6343650"/>
              <a:gd name="connsiteY3" fmla="*/ 4617720 h 4960620"/>
              <a:gd name="connsiteX4" fmla="*/ 160020 w 6343650"/>
              <a:gd name="connsiteY4" fmla="*/ 4583430 h 4960620"/>
              <a:gd name="connsiteX5" fmla="*/ 194310 w 6343650"/>
              <a:gd name="connsiteY5" fmla="*/ 4572000 h 4960620"/>
              <a:gd name="connsiteX6" fmla="*/ 262890 w 6343650"/>
              <a:gd name="connsiteY6" fmla="*/ 4537710 h 4960620"/>
              <a:gd name="connsiteX7" fmla="*/ 308610 w 6343650"/>
              <a:gd name="connsiteY7" fmla="*/ 4503420 h 4960620"/>
              <a:gd name="connsiteX8" fmla="*/ 342900 w 6343650"/>
              <a:gd name="connsiteY8" fmla="*/ 4491990 h 4960620"/>
              <a:gd name="connsiteX9" fmla="*/ 388620 w 6343650"/>
              <a:gd name="connsiteY9" fmla="*/ 4457700 h 4960620"/>
              <a:gd name="connsiteX10" fmla="*/ 422910 w 6343650"/>
              <a:gd name="connsiteY10" fmla="*/ 4434840 h 4960620"/>
              <a:gd name="connsiteX11" fmla="*/ 468630 w 6343650"/>
              <a:gd name="connsiteY11" fmla="*/ 4389120 h 4960620"/>
              <a:gd name="connsiteX12" fmla="*/ 502920 w 6343650"/>
              <a:gd name="connsiteY12" fmla="*/ 4343400 h 4960620"/>
              <a:gd name="connsiteX13" fmla="*/ 571500 w 6343650"/>
              <a:gd name="connsiteY13" fmla="*/ 4297680 h 4960620"/>
              <a:gd name="connsiteX14" fmla="*/ 651510 w 6343650"/>
              <a:gd name="connsiteY14" fmla="*/ 4217670 h 4960620"/>
              <a:gd name="connsiteX15" fmla="*/ 685800 w 6343650"/>
              <a:gd name="connsiteY15" fmla="*/ 4171950 h 4960620"/>
              <a:gd name="connsiteX16" fmla="*/ 720090 w 6343650"/>
              <a:gd name="connsiteY16" fmla="*/ 4137660 h 4960620"/>
              <a:gd name="connsiteX17" fmla="*/ 754380 w 6343650"/>
              <a:gd name="connsiteY17" fmla="*/ 4091940 h 4960620"/>
              <a:gd name="connsiteX18" fmla="*/ 811530 w 6343650"/>
              <a:gd name="connsiteY18" fmla="*/ 4046220 h 4960620"/>
              <a:gd name="connsiteX19" fmla="*/ 845820 w 6343650"/>
              <a:gd name="connsiteY19" fmla="*/ 3989070 h 4960620"/>
              <a:gd name="connsiteX20" fmla="*/ 880110 w 6343650"/>
              <a:gd name="connsiteY20" fmla="*/ 3954780 h 4960620"/>
              <a:gd name="connsiteX21" fmla="*/ 914400 w 6343650"/>
              <a:gd name="connsiteY21" fmla="*/ 3909060 h 4960620"/>
              <a:gd name="connsiteX22" fmla="*/ 925830 w 6343650"/>
              <a:gd name="connsiteY22" fmla="*/ 3874770 h 4960620"/>
              <a:gd name="connsiteX23" fmla="*/ 994410 w 6343650"/>
              <a:gd name="connsiteY23" fmla="*/ 3760470 h 4960620"/>
              <a:gd name="connsiteX24" fmla="*/ 1005840 w 6343650"/>
              <a:gd name="connsiteY24" fmla="*/ 3726180 h 4960620"/>
              <a:gd name="connsiteX25" fmla="*/ 1028700 w 6343650"/>
              <a:gd name="connsiteY25" fmla="*/ 3669030 h 4960620"/>
              <a:gd name="connsiteX26" fmla="*/ 1062990 w 6343650"/>
              <a:gd name="connsiteY26" fmla="*/ 3577590 h 4960620"/>
              <a:gd name="connsiteX27" fmla="*/ 1108710 w 6343650"/>
              <a:gd name="connsiteY27" fmla="*/ 3509010 h 4960620"/>
              <a:gd name="connsiteX28" fmla="*/ 1131570 w 6343650"/>
              <a:gd name="connsiteY28" fmla="*/ 3440430 h 4960620"/>
              <a:gd name="connsiteX29" fmla="*/ 1165860 w 6343650"/>
              <a:gd name="connsiteY29" fmla="*/ 3348990 h 4960620"/>
              <a:gd name="connsiteX30" fmla="*/ 1223010 w 6343650"/>
              <a:gd name="connsiteY30" fmla="*/ 3211830 h 4960620"/>
              <a:gd name="connsiteX31" fmla="*/ 1234440 w 6343650"/>
              <a:gd name="connsiteY31" fmla="*/ 3177540 h 4960620"/>
              <a:gd name="connsiteX32" fmla="*/ 1245870 w 6343650"/>
              <a:gd name="connsiteY32" fmla="*/ 3131820 h 4960620"/>
              <a:gd name="connsiteX33" fmla="*/ 1303020 w 6343650"/>
              <a:gd name="connsiteY33" fmla="*/ 2983230 h 4960620"/>
              <a:gd name="connsiteX34" fmla="*/ 1325880 w 6343650"/>
              <a:gd name="connsiteY34" fmla="*/ 2891790 h 4960620"/>
              <a:gd name="connsiteX35" fmla="*/ 1337310 w 6343650"/>
              <a:gd name="connsiteY35" fmla="*/ 2846070 h 4960620"/>
              <a:gd name="connsiteX36" fmla="*/ 1348740 w 6343650"/>
              <a:gd name="connsiteY36" fmla="*/ 2811780 h 4960620"/>
              <a:gd name="connsiteX37" fmla="*/ 1371600 w 6343650"/>
              <a:gd name="connsiteY37" fmla="*/ 2308860 h 4960620"/>
              <a:gd name="connsiteX38" fmla="*/ 1383030 w 6343650"/>
              <a:gd name="connsiteY38" fmla="*/ 2274570 h 4960620"/>
              <a:gd name="connsiteX39" fmla="*/ 1497330 w 6343650"/>
              <a:gd name="connsiteY39" fmla="*/ 2137410 h 4960620"/>
              <a:gd name="connsiteX40" fmla="*/ 1543050 w 6343650"/>
              <a:gd name="connsiteY40" fmla="*/ 2080260 h 4960620"/>
              <a:gd name="connsiteX41" fmla="*/ 1611630 w 6343650"/>
              <a:gd name="connsiteY41" fmla="*/ 2011680 h 4960620"/>
              <a:gd name="connsiteX42" fmla="*/ 1634490 w 6343650"/>
              <a:gd name="connsiteY42" fmla="*/ 1977390 h 4960620"/>
              <a:gd name="connsiteX43" fmla="*/ 1645920 w 6343650"/>
              <a:gd name="connsiteY43" fmla="*/ 1943100 h 4960620"/>
              <a:gd name="connsiteX44" fmla="*/ 1680210 w 6343650"/>
              <a:gd name="connsiteY44" fmla="*/ 1920240 h 4960620"/>
              <a:gd name="connsiteX45" fmla="*/ 1680210 w 6343650"/>
              <a:gd name="connsiteY45" fmla="*/ 1760220 h 4960620"/>
              <a:gd name="connsiteX46" fmla="*/ 1783080 w 6343650"/>
              <a:gd name="connsiteY46" fmla="*/ 457200 h 4960620"/>
              <a:gd name="connsiteX47" fmla="*/ 2651760 w 6343650"/>
              <a:gd name="connsiteY47" fmla="*/ 0 h 4960620"/>
              <a:gd name="connsiteX48" fmla="*/ 3657600 w 6343650"/>
              <a:gd name="connsiteY48" fmla="*/ 114300 h 4960620"/>
              <a:gd name="connsiteX49" fmla="*/ 5452110 w 6343650"/>
              <a:gd name="connsiteY49" fmla="*/ 114300 h 4960620"/>
              <a:gd name="connsiteX50" fmla="*/ 6343650 w 6343650"/>
              <a:gd name="connsiteY50" fmla="*/ 1017270 h 4960620"/>
              <a:gd name="connsiteX51" fmla="*/ 6092190 w 6343650"/>
              <a:gd name="connsiteY51" fmla="*/ 2286000 h 4960620"/>
              <a:gd name="connsiteX52" fmla="*/ 4903470 w 6343650"/>
              <a:gd name="connsiteY52" fmla="*/ 2560320 h 4960620"/>
              <a:gd name="connsiteX53" fmla="*/ 2777490 w 6343650"/>
              <a:gd name="connsiteY53" fmla="*/ 4343400 h 4960620"/>
              <a:gd name="connsiteX54" fmla="*/ 960120 w 6343650"/>
              <a:gd name="connsiteY54" fmla="*/ 4960620 h 4960620"/>
              <a:gd name="connsiteX55" fmla="*/ 0 w 6343650"/>
              <a:gd name="connsiteY55" fmla="*/ 4686300 h 4960620"/>
              <a:gd name="connsiteX0" fmla="*/ 0 w 6374130"/>
              <a:gd name="connsiteY0" fmla="*/ 4732020 h 4960620"/>
              <a:gd name="connsiteX1" fmla="*/ 30480 w 6374130"/>
              <a:gd name="connsiteY1" fmla="*/ 4686300 h 4960620"/>
              <a:gd name="connsiteX2" fmla="*/ 121920 w 6374130"/>
              <a:gd name="connsiteY2" fmla="*/ 4629150 h 4960620"/>
              <a:gd name="connsiteX3" fmla="*/ 156210 w 6374130"/>
              <a:gd name="connsiteY3" fmla="*/ 4617720 h 4960620"/>
              <a:gd name="connsiteX4" fmla="*/ 190500 w 6374130"/>
              <a:gd name="connsiteY4" fmla="*/ 4583430 h 4960620"/>
              <a:gd name="connsiteX5" fmla="*/ 224790 w 6374130"/>
              <a:gd name="connsiteY5" fmla="*/ 4572000 h 4960620"/>
              <a:gd name="connsiteX6" fmla="*/ 293370 w 6374130"/>
              <a:gd name="connsiteY6" fmla="*/ 4537710 h 4960620"/>
              <a:gd name="connsiteX7" fmla="*/ 339090 w 6374130"/>
              <a:gd name="connsiteY7" fmla="*/ 4503420 h 4960620"/>
              <a:gd name="connsiteX8" fmla="*/ 373380 w 6374130"/>
              <a:gd name="connsiteY8" fmla="*/ 4491990 h 4960620"/>
              <a:gd name="connsiteX9" fmla="*/ 419100 w 6374130"/>
              <a:gd name="connsiteY9" fmla="*/ 4457700 h 4960620"/>
              <a:gd name="connsiteX10" fmla="*/ 453390 w 6374130"/>
              <a:gd name="connsiteY10" fmla="*/ 4434840 h 4960620"/>
              <a:gd name="connsiteX11" fmla="*/ 499110 w 6374130"/>
              <a:gd name="connsiteY11" fmla="*/ 4389120 h 4960620"/>
              <a:gd name="connsiteX12" fmla="*/ 533400 w 6374130"/>
              <a:gd name="connsiteY12" fmla="*/ 4343400 h 4960620"/>
              <a:gd name="connsiteX13" fmla="*/ 601980 w 6374130"/>
              <a:gd name="connsiteY13" fmla="*/ 4297680 h 4960620"/>
              <a:gd name="connsiteX14" fmla="*/ 681990 w 6374130"/>
              <a:gd name="connsiteY14" fmla="*/ 4217670 h 4960620"/>
              <a:gd name="connsiteX15" fmla="*/ 716280 w 6374130"/>
              <a:gd name="connsiteY15" fmla="*/ 4171950 h 4960620"/>
              <a:gd name="connsiteX16" fmla="*/ 750570 w 6374130"/>
              <a:gd name="connsiteY16" fmla="*/ 4137660 h 4960620"/>
              <a:gd name="connsiteX17" fmla="*/ 784860 w 6374130"/>
              <a:gd name="connsiteY17" fmla="*/ 4091940 h 4960620"/>
              <a:gd name="connsiteX18" fmla="*/ 842010 w 6374130"/>
              <a:gd name="connsiteY18" fmla="*/ 4046220 h 4960620"/>
              <a:gd name="connsiteX19" fmla="*/ 876300 w 6374130"/>
              <a:gd name="connsiteY19" fmla="*/ 3989070 h 4960620"/>
              <a:gd name="connsiteX20" fmla="*/ 910590 w 6374130"/>
              <a:gd name="connsiteY20" fmla="*/ 3954780 h 4960620"/>
              <a:gd name="connsiteX21" fmla="*/ 944880 w 6374130"/>
              <a:gd name="connsiteY21" fmla="*/ 3909060 h 4960620"/>
              <a:gd name="connsiteX22" fmla="*/ 956310 w 6374130"/>
              <a:gd name="connsiteY22" fmla="*/ 3874770 h 4960620"/>
              <a:gd name="connsiteX23" fmla="*/ 1024890 w 6374130"/>
              <a:gd name="connsiteY23" fmla="*/ 3760470 h 4960620"/>
              <a:gd name="connsiteX24" fmla="*/ 1036320 w 6374130"/>
              <a:gd name="connsiteY24" fmla="*/ 3726180 h 4960620"/>
              <a:gd name="connsiteX25" fmla="*/ 1059180 w 6374130"/>
              <a:gd name="connsiteY25" fmla="*/ 3669030 h 4960620"/>
              <a:gd name="connsiteX26" fmla="*/ 1093470 w 6374130"/>
              <a:gd name="connsiteY26" fmla="*/ 3577590 h 4960620"/>
              <a:gd name="connsiteX27" fmla="*/ 1139190 w 6374130"/>
              <a:gd name="connsiteY27" fmla="*/ 3509010 h 4960620"/>
              <a:gd name="connsiteX28" fmla="*/ 1162050 w 6374130"/>
              <a:gd name="connsiteY28" fmla="*/ 3440430 h 4960620"/>
              <a:gd name="connsiteX29" fmla="*/ 1196340 w 6374130"/>
              <a:gd name="connsiteY29" fmla="*/ 3348990 h 4960620"/>
              <a:gd name="connsiteX30" fmla="*/ 1253490 w 6374130"/>
              <a:gd name="connsiteY30" fmla="*/ 3211830 h 4960620"/>
              <a:gd name="connsiteX31" fmla="*/ 1264920 w 6374130"/>
              <a:gd name="connsiteY31" fmla="*/ 3177540 h 4960620"/>
              <a:gd name="connsiteX32" fmla="*/ 1276350 w 6374130"/>
              <a:gd name="connsiteY32" fmla="*/ 3131820 h 4960620"/>
              <a:gd name="connsiteX33" fmla="*/ 1333500 w 6374130"/>
              <a:gd name="connsiteY33" fmla="*/ 2983230 h 4960620"/>
              <a:gd name="connsiteX34" fmla="*/ 1356360 w 6374130"/>
              <a:gd name="connsiteY34" fmla="*/ 2891790 h 4960620"/>
              <a:gd name="connsiteX35" fmla="*/ 1367790 w 6374130"/>
              <a:gd name="connsiteY35" fmla="*/ 2846070 h 4960620"/>
              <a:gd name="connsiteX36" fmla="*/ 1379220 w 6374130"/>
              <a:gd name="connsiteY36" fmla="*/ 2811780 h 4960620"/>
              <a:gd name="connsiteX37" fmla="*/ 1402080 w 6374130"/>
              <a:gd name="connsiteY37" fmla="*/ 2308860 h 4960620"/>
              <a:gd name="connsiteX38" fmla="*/ 1413510 w 6374130"/>
              <a:gd name="connsiteY38" fmla="*/ 2274570 h 4960620"/>
              <a:gd name="connsiteX39" fmla="*/ 1527810 w 6374130"/>
              <a:gd name="connsiteY39" fmla="*/ 2137410 h 4960620"/>
              <a:gd name="connsiteX40" fmla="*/ 1573530 w 6374130"/>
              <a:gd name="connsiteY40" fmla="*/ 2080260 h 4960620"/>
              <a:gd name="connsiteX41" fmla="*/ 1642110 w 6374130"/>
              <a:gd name="connsiteY41" fmla="*/ 2011680 h 4960620"/>
              <a:gd name="connsiteX42" fmla="*/ 1664970 w 6374130"/>
              <a:gd name="connsiteY42" fmla="*/ 1977390 h 4960620"/>
              <a:gd name="connsiteX43" fmla="*/ 1676400 w 6374130"/>
              <a:gd name="connsiteY43" fmla="*/ 1943100 h 4960620"/>
              <a:gd name="connsiteX44" fmla="*/ 1710690 w 6374130"/>
              <a:gd name="connsiteY44" fmla="*/ 1920240 h 4960620"/>
              <a:gd name="connsiteX45" fmla="*/ 1710690 w 6374130"/>
              <a:gd name="connsiteY45" fmla="*/ 1760220 h 4960620"/>
              <a:gd name="connsiteX46" fmla="*/ 1813560 w 6374130"/>
              <a:gd name="connsiteY46" fmla="*/ 457200 h 4960620"/>
              <a:gd name="connsiteX47" fmla="*/ 2682240 w 6374130"/>
              <a:gd name="connsiteY47" fmla="*/ 0 h 4960620"/>
              <a:gd name="connsiteX48" fmla="*/ 3688080 w 6374130"/>
              <a:gd name="connsiteY48" fmla="*/ 114300 h 4960620"/>
              <a:gd name="connsiteX49" fmla="*/ 5482590 w 6374130"/>
              <a:gd name="connsiteY49" fmla="*/ 114300 h 4960620"/>
              <a:gd name="connsiteX50" fmla="*/ 6374130 w 6374130"/>
              <a:gd name="connsiteY50" fmla="*/ 1017270 h 4960620"/>
              <a:gd name="connsiteX51" fmla="*/ 6122670 w 6374130"/>
              <a:gd name="connsiteY51" fmla="*/ 2286000 h 4960620"/>
              <a:gd name="connsiteX52" fmla="*/ 4933950 w 6374130"/>
              <a:gd name="connsiteY52" fmla="*/ 2560320 h 4960620"/>
              <a:gd name="connsiteX53" fmla="*/ 2807970 w 6374130"/>
              <a:gd name="connsiteY53" fmla="*/ 4343400 h 4960620"/>
              <a:gd name="connsiteX54" fmla="*/ 990600 w 6374130"/>
              <a:gd name="connsiteY54" fmla="*/ 4960620 h 4960620"/>
              <a:gd name="connsiteX55" fmla="*/ 0 w 6374130"/>
              <a:gd name="connsiteY55" fmla="*/ 4732020 h 49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374130" h="4960620">
                <a:moveTo>
                  <a:pt x="0" y="4732020"/>
                </a:moveTo>
                <a:lnTo>
                  <a:pt x="30480" y="4686300"/>
                </a:lnTo>
                <a:cubicBezTo>
                  <a:pt x="60960" y="4667250"/>
                  <a:pt x="90365" y="4646362"/>
                  <a:pt x="121920" y="4629150"/>
                </a:cubicBezTo>
                <a:cubicBezTo>
                  <a:pt x="132497" y="4623381"/>
                  <a:pt x="146185" y="4624403"/>
                  <a:pt x="156210" y="4617720"/>
                </a:cubicBezTo>
                <a:cubicBezTo>
                  <a:pt x="169660" y="4608754"/>
                  <a:pt x="177050" y="4592396"/>
                  <a:pt x="190500" y="4583430"/>
                </a:cubicBezTo>
                <a:cubicBezTo>
                  <a:pt x="200525" y="4576747"/>
                  <a:pt x="214014" y="4577388"/>
                  <a:pt x="224790" y="4572000"/>
                </a:cubicBezTo>
                <a:cubicBezTo>
                  <a:pt x="313420" y="4527685"/>
                  <a:pt x="207181" y="4566440"/>
                  <a:pt x="293370" y="4537710"/>
                </a:cubicBezTo>
                <a:cubicBezTo>
                  <a:pt x="308610" y="4526280"/>
                  <a:pt x="322550" y="4512871"/>
                  <a:pt x="339090" y="4503420"/>
                </a:cubicBezTo>
                <a:cubicBezTo>
                  <a:pt x="349551" y="4497442"/>
                  <a:pt x="362919" y="4497968"/>
                  <a:pt x="373380" y="4491990"/>
                </a:cubicBezTo>
                <a:cubicBezTo>
                  <a:pt x="389920" y="4482539"/>
                  <a:pt x="403598" y="4468773"/>
                  <a:pt x="419100" y="4457700"/>
                </a:cubicBezTo>
                <a:cubicBezTo>
                  <a:pt x="430278" y="4449715"/>
                  <a:pt x="442960" y="4443780"/>
                  <a:pt x="453390" y="4434840"/>
                </a:cubicBezTo>
                <a:cubicBezTo>
                  <a:pt x="469754" y="4420814"/>
                  <a:pt x="484918" y="4405340"/>
                  <a:pt x="499110" y="4389120"/>
                </a:cubicBezTo>
                <a:cubicBezTo>
                  <a:pt x="511655" y="4374783"/>
                  <a:pt x="519162" y="4356056"/>
                  <a:pt x="533400" y="4343400"/>
                </a:cubicBezTo>
                <a:cubicBezTo>
                  <a:pt x="553935" y="4325147"/>
                  <a:pt x="585495" y="4319659"/>
                  <a:pt x="601980" y="4297680"/>
                </a:cubicBezTo>
                <a:cubicBezTo>
                  <a:pt x="693420" y="4175760"/>
                  <a:pt x="575310" y="4324350"/>
                  <a:pt x="681990" y="4217670"/>
                </a:cubicBezTo>
                <a:cubicBezTo>
                  <a:pt x="695460" y="4204200"/>
                  <a:pt x="703882" y="4186414"/>
                  <a:pt x="716280" y="4171950"/>
                </a:cubicBezTo>
                <a:cubicBezTo>
                  <a:pt x="726800" y="4159677"/>
                  <a:pt x="740050" y="4149933"/>
                  <a:pt x="750570" y="4137660"/>
                </a:cubicBezTo>
                <a:cubicBezTo>
                  <a:pt x="762968" y="4123196"/>
                  <a:pt x="771390" y="4105410"/>
                  <a:pt x="784860" y="4091940"/>
                </a:cubicBezTo>
                <a:cubicBezTo>
                  <a:pt x="802111" y="4074689"/>
                  <a:pt x="822960" y="4061460"/>
                  <a:pt x="842010" y="4046220"/>
                </a:cubicBezTo>
                <a:cubicBezTo>
                  <a:pt x="853440" y="4027170"/>
                  <a:pt x="862970" y="4006843"/>
                  <a:pt x="876300" y="3989070"/>
                </a:cubicBezTo>
                <a:cubicBezTo>
                  <a:pt x="885999" y="3976138"/>
                  <a:pt x="900070" y="3967053"/>
                  <a:pt x="910590" y="3954780"/>
                </a:cubicBezTo>
                <a:cubicBezTo>
                  <a:pt x="922988" y="3940316"/>
                  <a:pt x="933450" y="3924300"/>
                  <a:pt x="944880" y="3909060"/>
                </a:cubicBezTo>
                <a:cubicBezTo>
                  <a:pt x="948690" y="3897630"/>
                  <a:pt x="950459" y="3885302"/>
                  <a:pt x="956310" y="3874770"/>
                </a:cubicBezTo>
                <a:cubicBezTo>
                  <a:pt x="1007095" y="3783357"/>
                  <a:pt x="992463" y="3836132"/>
                  <a:pt x="1024890" y="3760470"/>
                </a:cubicBezTo>
                <a:cubicBezTo>
                  <a:pt x="1029636" y="3749396"/>
                  <a:pt x="1032090" y="3737461"/>
                  <a:pt x="1036320" y="3726180"/>
                </a:cubicBezTo>
                <a:cubicBezTo>
                  <a:pt x="1043524" y="3706969"/>
                  <a:pt x="1051976" y="3688241"/>
                  <a:pt x="1059180" y="3669030"/>
                </a:cubicBezTo>
                <a:cubicBezTo>
                  <a:pt x="1071424" y="3636378"/>
                  <a:pt x="1075798" y="3609989"/>
                  <a:pt x="1093470" y="3577590"/>
                </a:cubicBezTo>
                <a:cubicBezTo>
                  <a:pt x="1106626" y="3553470"/>
                  <a:pt x="1130502" y="3535074"/>
                  <a:pt x="1139190" y="3509010"/>
                </a:cubicBezTo>
                <a:cubicBezTo>
                  <a:pt x="1146810" y="3486150"/>
                  <a:pt x="1153101" y="3462803"/>
                  <a:pt x="1162050" y="3440430"/>
                </a:cubicBezTo>
                <a:cubicBezTo>
                  <a:pt x="1171948" y="3415684"/>
                  <a:pt x="1188661" y="3377147"/>
                  <a:pt x="1196340" y="3348990"/>
                </a:cubicBezTo>
                <a:cubicBezTo>
                  <a:pt x="1227746" y="3233834"/>
                  <a:pt x="1197969" y="3285858"/>
                  <a:pt x="1253490" y="3211830"/>
                </a:cubicBezTo>
                <a:cubicBezTo>
                  <a:pt x="1257300" y="3200400"/>
                  <a:pt x="1261610" y="3189125"/>
                  <a:pt x="1264920" y="3177540"/>
                </a:cubicBezTo>
                <a:cubicBezTo>
                  <a:pt x="1269236" y="3162435"/>
                  <a:pt x="1271066" y="3146614"/>
                  <a:pt x="1276350" y="3131820"/>
                </a:cubicBezTo>
                <a:cubicBezTo>
                  <a:pt x="1279977" y="3121664"/>
                  <a:pt x="1322766" y="3022587"/>
                  <a:pt x="1333500" y="2983230"/>
                </a:cubicBezTo>
                <a:cubicBezTo>
                  <a:pt x="1341767" y="2952919"/>
                  <a:pt x="1348740" y="2922270"/>
                  <a:pt x="1356360" y="2891790"/>
                </a:cubicBezTo>
                <a:cubicBezTo>
                  <a:pt x="1360170" y="2876550"/>
                  <a:pt x="1362822" y="2860973"/>
                  <a:pt x="1367790" y="2846070"/>
                </a:cubicBezTo>
                <a:lnTo>
                  <a:pt x="1379220" y="2811780"/>
                </a:lnTo>
                <a:cubicBezTo>
                  <a:pt x="1381170" y="2743513"/>
                  <a:pt x="1378624" y="2449594"/>
                  <a:pt x="1402080" y="2308860"/>
                </a:cubicBezTo>
                <a:cubicBezTo>
                  <a:pt x="1404061" y="2296976"/>
                  <a:pt x="1408764" y="2285644"/>
                  <a:pt x="1413510" y="2274570"/>
                </a:cubicBezTo>
                <a:cubicBezTo>
                  <a:pt x="1452122" y="2184475"/>
                  <a:pt x="1433240" y="2255623"/>
                  <a:pt x="1527810" y="2137410"/>
                </a:cubicBezTo>
                <a:cubicBezTo>
                  <a:pt x="1543050" y="2118360"/>
                  <a:pt x="1557120" y="2098312"/>
                  <a:pt x="1573530" y="2080260"/>
                </a:cubicBezTo>
                <a:cubicBezTo>
                  <a:pt x="1595277" y="2056339"/>
                  <a:pt x="1624177" y="2038579"/>
                  <a:pt x="1642110" y="2011680"/>
                </a:cubicBezTo>
                <a:cubicBezTo>
                  <a:pt x="1649730" y="2000250"/>
                  <a:pt x="1658827" y="1989677"/>
                  <a:pt x="1664970" y="1977390"/>
                </a:cubicBezTo>
                <a:cubicBezTo>
                  <a:pt x="1670358" y="1966614"/>
                  <a:pt x="1668874" y="1952508"/>
                  <a:pt x="1676400" y="1943100"/>
                </a:cubicBezTo>
                <a:cubicBezTo>
                  <a:pt x="1684982" y="1932373"/>
                  <a:pt x="1708158" y="1933742"/>
                  <a:pt x="1710690" y="1920240"/>
                </a:cubicBezTo>
                <a:cubicBezTo>
                  <a:pt x="1720520" y="1867814"/>
                  <a:pt x="1710690" y="1813560"/>
                  <a:pt x="1710690" y="1760220"/>
                </a:cubicBezTo>
                <a:lnTo>
                  <a:pt x="1813560" y="457200"/>
                </a:lnTo>
                <a:lnTo>
                  <a:pt x="2682240" y="0"/>
                </a:lnTo>
                <a:lnTo>
                  <a:pt x="3688080" y="114300"/>
                </a:lnTo>
                <a:lnTo>
                  <a:pt x="5482590" y="114300"/>
                </a:lnTo>
                <a:lnTo>
                  <a:pt x="6374130" y="1017270"/>
                </a:lnTo>
                <a:lnTo>
                  <a:pt x="6122670" y="2286000"/>
                </a:lnTo>
                <a:lnTo>
                  <a:pt x="4933950" y="2560320"/>
                </a:lnTo>
                <a:lnTo>
                  <a:pt x="2807970" y="4343400"/>
                </a:lnTo>
                <a:lnTo>
                  <a:pt x="990600" y="4960620"/>
                </a:lnTo>
                <a:lnTo>
                  <a:pt x="0" y="4732020"/>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Freeform 17"/>
          <p:cNvSpPr/>
          <p:nvPr/>
        </p:nvSpPr>
        <p:spPr>
          <a:xfrm>
            <a:off x="4366260" y="971550"/>
            <a:ext cx="4674870" cy="2731770"/>
          </a:xfrm>
          <a:custGeom>
            <a:avLst/>
            <a:gdLst>
              <a:gd name="connsiteX0" fmla="*/ 1771650 w 4674870"/>
              <a:gd name="connsiteY0" fmla="*/ 2503170 h 2731770"/>
              <a:gd name="connsiteX1" fmla="*/ 2308860 w 4674870"/>
              <a:gd name="connsiteY1" fmla="*/ 2731770 h 2731770"/>
              <a:gd name="connsiteX2" fmla="*/ 3234690 w 4674870"/>
              <a:gd name="connsiteY2" fmla="*/ 2571750 h 2731770"/>
              <a:gd name="connsiteX3" fmla="*/ 4411980 w 4674870"/>
              <a:gd name="connsiteY3" fmla="*/ 2297430 h 2731770"/>
              <a:gd name="connsiteX4" fmla="*/ 4674870 w 4674870"/>
              <a:gd name="connsiteY4" fmla="*/ 1028700 h 2731770"/>
              <a:gd name="connsiteX5" fmla="*/ 3794760 w 4674870"/>
              <a:gd name="connsiteY5" fmla="*/ 137160 h 2731770"/>
              <a:gd name="connsiteX6" fmla="*/ 2023110 w 4674870"/>
              <a:gd name="connsiteY6" fmla="*/ 137160 h 2731770"/>
              <a:gd name="connsiteX7" fmla="*/ 971550 w 4674870"/>
              <a:gd name="connsiteY7" fmla="*/ 0 h 2731770"/>
              <a:gd name="connsiteX8" fmla="*/ 91440 w 4674870"/>
              <a:gd name="connsiteY8" fmla="*/ 491490 h 2731770"/>
              <a:gd name="connsiteX9" fmla="*/ 0 w 4674870"/>
              <a:gd name="connsiteY9" fmla="*/ 1908810 h 2731770"/>
              <a:gd name="connsiteX10" fmla="*/ 1771650 w 4674870"/>
              <a:gd name="connsiteY10" fmla="*/ 2503170 h 273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4870" h="2731770">
                <a:moveTo>
                  <a:pt x="1771650" y="2503170"/>
                </a:moveTo>
                <a:lnTo>
                  <a:pt x="2308860" y="2731770"/>
                </a:lnTo>
                <a:lnTo>
                  <a:pt x="3234690" y="2571750"/>
                </a:lnTo>
                <a:lnTo>
                  <a:pt x="4411980" y="2297430"/>
                </a:lnTo>
                <a:lnTo>
                  <a:pt x="4674870" y="1028700"/>
                </a:lnTo>
                <a:lnTo>
                  <a:pt x="3794760" y="137160"/>
                </a:lnTo>
                <a:lnTo>
                  <a:pt x="2023110" y="137160"/>
                </a:lnTo>
                <a:lnTo>
                  <a:pt x="971550" y="0"/>
                </a:lnTo>
                <a:lnTo>
                  <a:pt x="91440" y="491490"/>
                </a:lnTo>
                <a:lnTo>
                  <a:pt x="0" y="1908810"/>
                </a:lnTo>
                <a:lnTo>
                  <a:pt x="1771650" y="250317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Freeform 20"/>
          <p:cNvSpPr/>
          <p:nvPr/>
        </p:nvSpPr>
        <p:spPr>
          <a:xfrm>
            <a:off x="4354830" y="960120"/>
            <a:ext cx="2183130" cy="2503170"/>
          </a:xfrm>
          <a:custGeom>
            <a:avLst/>
            <a:gdLst>
              <a:gd name="connsiteX0" fmla="*/ 1828800 w 2183130"/>
              <a:gd name="connsiteY0" fmla="*/ 2434590 h 2503170"/>
              <a:gd name="connsiteX1" fmla="*/ 2114550 w 2183130"/>
              <a:gd name="connsiteY1" fmla="*/ 1897380 h 2503170"/>
              <a:gd name="connsiteX2" fmla="*/ 2183130 w 2183130"/>
              <a:gd name="connsiteY2" fmla="*/ 1348740 h 2503170"/>
              <a:gd name="connsiteX3" fmla="*/ 2137410 w 2183130"/>
              <a:gd name="connsiteY3" fmla="*/ 880110 h 2503170"/>
              <a:gd name="connsiteX4" fmla="*/ 2160270 w 2183130"/>
              <a:gd name="connsiteY4" fmla="*/ 137160 h 2503170"/>
              <a:gd name="connsiteX5" fmla="*/ 994410 w 2183130"/>
              <a:gd name="connsiteY5" fmla="*/ 0 h 2503170"/>
              <a:gd name="connsiteX6" fmla="*/ 102870 w 2183130"/>
              <a:gd name="connsiteY6" fmla="*/ 514350 h 2503170"/>
              <a:gd name="connsiteX7" fmla="*/ 0 w 2183130"/>
              <a:gd name="connsiteY7" fmla="*/ 1920240 h 2503170"/>
              <a:gd name="connsiteX8" fmla="*/ 1748790 w 2183130"/>
              <a:gd name="connsiteY8" fmla="*/ 2503170 h 2503170"/>
              <a:gd name="connsiteX9" fmla="*/ 1828800 w 2183130"/>
              <a:gd name="connsiteY9" fmla="*/ 2434590 h 25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3130" h="2503170">
                <a:moveTo>
                  <a:pt x="1828800" y="2434590"/>
                </a:moveTo>
                <a:lnTo>
                  <a:pt x="2114550" y="1897380"/>
                </a:lnTo>
                <a:lnTo>
                  <a:pt x="2183130" y="1348740"/>
                </a:lnTo>
                <a:lnTo>
                  <a:pt x="2137410" y="880110"/>
                </a:lnTo>
                <a:lnTo>
                  <a:pt x="2160270" y="137160"/>
                </a:lnTo>
                <a:lnTo>
                  <a:pt x="994410" y="0"/>
                </a:lnTo>
                <a:lnTo>
                  <a:pt x="102870" y="514350"/>
                </a:lnTo>
                <a:lnTo>
                  <a:pt x="0" y="1920240"/>
                </a:lnTo>
                <a:lnTo>
                  <a:pt x="1748790" y="2503170"/>
                </a:lnTo>
                <a:lnTo>
                  <a:pt x="1828800" y="2434590"/>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Freeform 19"/>
          <p:cNvSpPr/>
          <p:nvPr/>
        </p:nvSpPr>
        <p:spPr>
          <a:xfrm>
            <a:off x="4419600" y="990600"/>
            <a:ext cx="1371600" cy="1524000"/>
          </a:xfrm>
          <a:custGeom>
            <a:avLst/>
            <a:gdLst>
              <a:gd name="connsiteX0" fmla="*/ 57150 w 1085850"/>
              <a:gd name="connsiteY0" fmla="*/ 1463040 h 1463040"/>
              <a:gd name="connsiteX1" fmla="*/ 537210 w 1085850"/>
              <a:gd name="connsiteY1" fmla="*/ 1325880 h 1463040"/>
              <a:gd name="connsiteX2" fmla="*/ 948690 w 1085850"/>
              <a:gd name="connsiteY2" fmla="*/ 1120140 h 1463040"/>
              <a:gd name="connsiteX3" fmla="*/ 1051560 w 1085850"/>
              <a:gd name="connsiteY3" fmla="*/ 811530 h 1463040"/>
              <a:gd name="connsiteX4" fmla="*/ 1085850 w 1085850"/>
              <a:gd name="connsiteY4" fmla="*/ 388620 h 1463040"/>
              <a:gd name="connsiteX5" fmla="*/ 1085850 w 1085850"/>
              <a:gd name="connsiteY5" fmla="*/ 68580 h 1463040"/>
              <a:gd name="connsiteX6" fmla="*/ 902970 w 1085850"/>
              <a:gd name="connsiteY6" fmla="*/ 57150 h 1463040"/>
              <a:gd name="connsiteX7" fmla="*/ 331470 w 1085850"/>
              <a:gd name="connsiteY7" fmla="*/ 0 h 1463040"/>
              <a:gd name="connsiteX8" fmla="*/ 331470 w 1085850"/>
              <a:gd name="connsiteY8" fmla="*/ 342900 h 1463040"/>
              <a:gd name="connsiteX9" fmla="*/ 285750 w 1085850"/>
              <a:gd name="connsiteY9" fmla="*/ 628650 h 1463040"/>
              <a:gd name="connsiteX10" fmla="*/ 354330 w 1085850"/>
              <a:gd name="connsiteY10" fmla="*/ 742950 h 1463040"/>
              <a:gd name="connsiteX11" fmla="*/ 240030 w 1085850"/>
              <a:gd name="connsiteY11" fmla="*/ 868680 h 1463040"/>
              <a:gd name="connsiteX12" fmla="*/ 0 w 1085850"/>
              <a:gd name="connsiteY12" fmla="*/ 1040130 h 1463040"/>
              <a:gd name="connsiteX13" fmla="*/ 57150 w 1085850"/>
              <a:gd name="connsiteY13" fmla="*/ 1463040 h 1463040"/>
              <a:gd name="connsiteX0" fmla="*/ 57150 w 1143000"/>
              <a:gd name="connsiteY0" fmla="*/ 1463040 h 1463040"/>
              <a:gd name="connsiteX1" fmla="*/ 537210 w 1143000"/>
              <a:gd name="connsiteY1" fmla="*/ 1325880 h 1463040"/>
              <a:gd name="connsiteX2" fmla="*/ 948690 w 1143000"/>
              <a:gd name="connsiteY2" fmla="*/ 1120140 h 1463040"/>
              <a:gd name="connsiteX3" fmla="*/ 1051560 w 1143000"/>
              <a:gd name="connsiteY3" fmla="*/ 811530 h 1463040"/>
              <a:gd name="connsiteX4" fmla="*/ 1085850 w 1143000"/>
              <a:gd name="connsiteY4" fmla="*/ 388620 h 1463040"/>
              <a:gd name="connsiteX5" fmla="*/ 1143000 w 1143000"/>
              <a:gd name="connsiteY5" fmla="*/ 76200 h 1463040"/>
              <a:gd name="connsiteX6" fmla="*/ 902970 w 1143000"/>
              <a:gd name="connsiteY6" fmla="*/ 57150 h 1463040"/>
              <a:gd name="connsiteX7" fmla="*/ 331470 w 1143000"/>
              <a:gd name="connsiteY7" fmla="*/ 0 h 1463040"/>
              <a:gd name="connsiteX8" fmla="*/ 331470 w 1143000"/>
              <a:gd name="connsiteY8" fmla="*/ 342900 h 1463040"/>
              <a:gd name="connsiteX9" fmla="*/ 285750 w 1143000"/>
              <a:gd name="connsiteY9" fmla="*/ 628650 h 1463040"/>
              <a:gd name="connsiteX10" fmla="*/ 354330 w 1143000"/>
              <a:gd name="connsiteY10" fmla="*/ 742950 h 1463040"/>
              <a:gd name="connsiteX11" fmla="*/ 240030 w 1143000"/>
              <a:gd name="connsiteY11" fmla="*/ 868680 h 1463040"/>
              <a:gd name="connsiteX12" fmla="*/ 0 w 1143000"/>
              <a:gd name="connsiteY12" fmla="*/ 1040130 h 1463040"/>
              <a:gd name="connsiteX13" fmla="*/ 57150 w 1143000"/>
              <a:gd name="connsiteY13" fmla="*/ 1463040 h 1463040"/>
              <a:gd name="connsiteX0" fmla="*/ 57150 w 1219200"/>
              <a:gd name="connsiteY0" fmla="*/ 1463040 h 1463040"/>
              <a:gd name="connsiteX1" fmla="*/ 537210 w 1219200"/>
              <a:gd name="connsiteY1" fmla="*/ 1325880 h 1463040"/>
              <a:gd name="connsiteX2" fmla="*/ 948690 w 1219200"/>
              <a:gd name="connsiteY2" fmla="*/ 1120140 h 1463040"/>
              <a:gd name="connsiteX3" fmla="*/ 1051560 w 1219200"/>
              <a:gd name="connsiteY3" fmla="*/ 811530 h 1463040"/>
              <a:gd name="connsiteX4" fmla="*/ 1219200 w 1219200"/>
              <a:gd name="connsiteY4" fmla="*/ 381000 h 1463040"/>
              <a:gd name="connsiteX5" fmla="*/ 1143000 w 1219200"/>
              <a:gd name="connsiteY5" fmla="*/ 76200 h 1463040"/>
              <a:gd name="connsiteX6" fmla="*/ 902970 w 1219200"/>
              <a:gd name="connsiteY6" fmla="*/ 57150 h 1463040"/>
              <a:gd name="connsiteX7" fmla="*/ 331470 w 1219200"/>
              <a:gd name="connsiteY7" fmla="*/ 0 h 1463040"/>
              <a:gd name="connsiteX8" fmla="*/ 331470 w 1219200"/>
              <a:gd name="connsiteY8" fmla="*/ 342900 h 1463040"/>
              <a:gd name="connsiteX9" fmla="*/ 285750 w 1219200"/>
              <a:gd name="connsiteY9" fmla="*/ 628650 h 1463040"/>
              <a:gd name="connsiteX10" fmla="*/ 354330 w 1219200"/>
              <a:gd name="connsiteY10" fmla="*/ 742950 h 1463040"/>
              <a:gd name="connsiteX11" fmla="*/ 240030 w 1219200"/>
              <a:gd name="connsiteY11" fmla="*/ 868680 h 1463040"/>
              <a:gd name="connsiteX12" fmla="*/ 0 w 1219200"/>
              <a:gd name="connsiteY12" fmla="*/ 1040130 h 1463040"/>
              <a:gd name="connsiteX13" fmla="*/ 57150 w 1219200"/>
              <a:gd name="connsiteY13" fmla="*/ 1463040 h 1463040"/>
              <a:gd name="connsiteX0" fmla="*/ 57150 w 1219200"/>
              <a:gd name="connsiteY0" fmla="*/ 1463040 h 1463040"/>
              <a:gd name="connsiteX1" fmla="*/ 537210 w 1219200"/>
              <a:gd name="connsiteY1" fmla="*/ 1325880 h 1463040"/>
              <a:gd name="connsiteX2" fmla="*/ 948690 w 1219200"/>
              <a:gd name="connsiteY2" fmla="*/ 1120140 h 1463040"/>
              <a:gd name="connsiteX3" fmla="*/ 1143000 w 1219200"/>
              <a:gd name="connsiteY3" fmla="*/ 762000 h 1463040"/>
              <a:gd name="connsiteX4" fmla="*/ 1219200 w 1219200"/>
              <a:gd name="connsiteY4" fmla="*/ 381000 h 1463040"/>
              <a:gd name="connsiteX5" fmla="*/ 1143000 w 1219200"/>
              <a:gd name="connsiteY5" fmla="*/ 76200 h 1463040"/>
              <a:gd name="connsiteX6" fmla="*/ 902970 w 1219200"/>
              <a:gd name="connsiteY6" fmla="*/ 57150 h 1463040"/>
              <a:gd name="connsiteX7" fmla="*/ 331470 w 1219200"/>
              <a:gd name="connsiteY7" fmla="*/ 0 h 1463040"/>
              <a:gd name="connsiteX8" fmla="*/ 331470 w 1219200"/>
              <a:gd name="connsiteY8" fmla="*/ 342900 h 1463040"/>
              <a:gd name="connsiteX9" fmla="*/ 285750 w 1219200"/>
              <a:gd name="connsiteY9" fmla="*/ 628650 h 1463040"/>
              <a:gd name="connsiteX10" fmla="*/ 354330 w 1219200"/>
              <a:gd name="connsiteY10" fmla="*/ 742950 h 1463040"/>
              <a:gd name="connsiteX11" fmla="*/ 240030 w 1219200"/>
              <a:gd name="connsiteY11" fmla="*/ 868680 h 1463040"/>
              <a:gd name="connsiteX12" fmla="*/ 0 w 1219200"/>
              <a:gd name="connsiteY12" fmla="*/ 1040130 h 1463040"/>
              <a:gd name="connsiteX13" fmla="*/ 57150 w 1219200"/>
              <a:gd name="connsiteY13" fmla="*/ 1463040 h 1463040"/>
              <a:gd name="connsiteX0" fmla="*/ 57150 w 1219200"/>
              <a:gd name="connsiteY0" fmla="*/ 1463040 h 1463040"/>
              <a:gd name="connsiteX1" fmla="*/ 914400 w 1219200"/>
              <a:gd name="connsiteY1" fmla="*/ 1143000 h 1463040"/>
              <a:gd name="connsiteX2" fmla="*/ 948690 w 1219200"/>
              <a:gd name="connsiteY2" fmla="*/ 1120140 h 1463040"/>
              <a:gd name="connsiteX3" fmla="*/ 1143000 w 1219200"/>
              <a:gd name="connsiteY3" fmla="*/ 762000 h 1463040"/>
              <a:gd name="connsiteX4" fmla="*/ 1219200 w 1219200"/>
              <a:gd name="connsiteY4" fmla="*/ 381000 h 1463040"/>
              <a:gd name="connsiteX5" fmla="*/ 1143000 w 1219200"/>
              <a:gd name="connsiteY5" fmla="*/ 76200 h 1463040"/>
              <a:gd name="connsiteX6" fmla="*/ 902970 w 1219200"/>
              <a:gd name="connsiteY6" fmla="*/ 57150 h 1463040"/>
              <a:gd name="connsiteX7" fmla="*/ 331470 w 1219200"/>
              <a:gd name="connsiteY7" fmla="*/ 0 h 1463040"/>
              <a:gd name="connsiteX8" fmla="*/ 331470 w 1219200"/>
              <a:gd name="connsiteY8" fmla="*/ 342900 h 1463040"/>
              <a:gd name="connsiteX9" fmla="*/ 285750 w 1219200"/>
              <a:gd name="connsiteY9" fmla="*/ 628650 h 1463040"/>
              <a:gd name="connsiteX10" fmla="*/ 354330 w 1219200"/>
              <a:gd name="connsiteY10" fmla="*/ 742950 h 1463040"/>
              <a:gd name="connsiteX11" fmla="*/ 240030 w 1219200"/>
              <a:gd name="connsiteY11" fmla="*/ 868680 h 1463040"/>
              <a:gd name="connsiteX12" fmla="*/ 0 w 1219200"/>
              <a:gd name="connsiteY12" fmla="*/ 1040130 h 1463040"/>
              <a:gd name="connsiteX13" fmla="*/ 57150 w 1219200"/>
              <a:gd name="connsiteY13" fmla="*/ 1463040 h 1463040"/>
              <a:gd name="connsiteX0" fmla="*/ 838200 w 1219200"/>
              <a:gd name="connsiteY0" fmla="*/ 1447800 h 1447800"/>
              <a:gd name="connsiteX1" fmla="*/ 914400 w 1219200"/>
              <a:gd name="connsiteY1" fmla="*/ 1143000 h 1447800"/>
              <a:gd name="connsiteX2" fmla="*/ 948690 w 1219200"/>
              <a:gd name="connsiteY2" fmla="*/ 1120140 h 1447800"/>
              <a:gd name="connsiteX3" fmla="*/ 1143000 w 1219200"/>
              <a:gd name="connsiteY3" fmla="*/ 762000 h 1447800"/>
              <a:gd name="connsiteX4" fmla="*/ 1219200 w 1219200"/>
              <a:gd name="connsiteY4" fmla="*/ 381000 h 1447800"/>
              <a:gd name="connsiteX5" fmla="*/ 1143000 w 1219200"/>
              <a:gd name="connsiteY5" fmla="*/ 76200 h 1447800"/>
              <a:gd name="connsiteX6" fmla="*/ 902970 w 1219200"/>
              <a:gd name="connsiteY6" fmla="*/ 57150 h 1447800"/>
              <a:gd name="connsiteX7" fmla="*/ 331470 w 1219200"/>
              <a:gd name="connsiteY7" fmla="*/ 0 h 1447800"/>
              <a:gd name="connsiteX8" fmla="*/ 331470 w 1219200"/>
              <a:gd name="connsiteY8" fmla="*/ 342900 h 1447800"/>
              <a:gd name="connsiteX9" fmla="*/ 285750 w 1219200"/>
              <a:gd name="connsiteY9" fmla="*/ 628650 h 1447800"/>
              <a:gd name="connsiteX10" fmla="*/ 354330 w 1219200"/>
              <a:gd name="connsiteY10" fmla="*/ 742950 h 1447800"/>
              <a:gd name="connsiteX11" fmla="*/ 240030 w 1219200"/>
              <a:gd name="connsiteY11" fmla="*/ 868680 h 1447800"/>
              <a:gd name="connsiteX12" fmla="*/ 0 w 1219200"/>
              <a:gd name="connsiteY12" fmla="*/ 1040130 h 1447800"/>
              <a:gd name="connsiteX13" fmla="*/ 838200 w 1219200"/>
              <a:gd name="connsiteY13" fmla="*/ 1447800 h 1447800"/>
              <a:gd name="connsiteX0" fmla="*/ 990600 w 1371600"/>
              <a:gd name="connsiteY0" fmla="*/ 1447800 h 1447800"/>
              <a:gd name="connsiteX1" fmla="*/ 1066800 w 1371600"/>
              <a:gd name="connsiteY1" fmla="*/ 1143000 h 1447800"/>
              <a:gd name="connsiteX2" fmla="*/ 1101090 w 1371600"/>
              <a:gd name="connsiteY2" fmla="*/ 1120140 h 1447800"/>
              <a:gd name="connsiteX3" fmla="*/ 1295400 w 1371600"/>
              <a:gd name="connsiteY3" fmla="*/ 762000 h 1447800"/>
              <a:gd name="connsiteX4" fmla="*/ 1371600 w 1371600"/>
              <a:gd name="connsiteY4" fmla="*/ 381000 h 1447800"/>
              <a:gd name="connsiteX5" fmla="*/ 1295400 w 1371600"/>
              <a:gd name="connsiteY5" fmla="*/ 76200 h 1447800"/>
              <a:gd name="connsiteX6" fmla="*/ 1055370 w 1371600"/>
              <a:gd name="connsiteY6" fmla="*/ 57150 h 1447800"/>
              <a:gd name="connsiteX7" fmla="*/ 483870 w 1371600"/>
              <a:gd name="connsiteY7" fmla="*/ 0 h 1447800"/>
              <a:gd name="connsiteX8" fmla="*/ 483870 w 1371600"/>
              <a:gd name="connsiteY8" fmla="*/ 342900 h 1447800"/>
              <a:gd name="connsiteX9" fmla="*/ 438150 w 1371600"/>
              <a:gd name="connsiteY9" fmla="*/ 628650 h 1447800"/>
              <a:gd name="connsiteX10" fmla="*/ 506730 w 1371600"/>
              <a:gd name="connsiteY10" fmla="*/ 742950 h 1447800"/>
              <a:gd name="connsiteX11" fmla="*/ 392430 w 1371600"/>
              <a:gd name="connsiteY11" fmla="*/ 868680 h 1447800"/>
              <a:gd name="connsiteX12" fmla="*/ 0 w 1371600"/>
              <a:gd name="connsiteY12" fmla="*/ 1066800 h 1447800"/>
              <a:gd name="connsiteX13" fmla="*/ 990600 w 1371600"/>
              <a:gd name="connsiteY13" fmla="*/ 1447800 h 1447800"/>
              <a:gd name="connsiteX0" fmla="*/ 990600 w 1371600"/>
              <a:gd name="connsiteY0" fmla="*/ 1447800 h 1447800"/>
              <a:gd name="connsiteX1" fmla="*/ 1066800 w 1371600"/>
              <a:gd name="connsiteY1" fmla="*/ 1143000 h 1447800"/>
              <a:gd name="connsiteX2" fmla="*/ 1101090 w 1371600"/>
              <a:gd name="connsiteY2" fmla="*/ 1120140 h 1447800"/>
              <a:gd name="connsiteX3" fmla="*/ 1295400 w 1371600"/>
              <a:gd name="connsiteY3" fmla="*/ 762000 h 1447800"/>
              <a:gd name="connsiteX4" fmla="*/ 1371600 w 1371600"/>
              <a:gd name="connsiteY4" fmla="*/ 381000 h 1447800"/>
              <a:gd name="connsiteX5" fmla="*/ 1295400 w 1371600"/>
              <a:gd name="connsiteY5" fmla="*/ 76200 h 1447800"/>
              <a:gd name="connsiteX6" fmla="*/ 1055370 w 1371600"/>
              <a:gd name="connsiteY6" fmla="*/ 57150 h 1447800"/>
              <a:gd name="connsiteX7" fmla="*/ 483870 w 1371600"/>
              <a:gd name="connsiteY7" fmla="*/ 0 h 1447800"/>
              <a:gd name="connsiteX8" fmla="*/ 483870 w 1371600"/>
              <a:gd name="connsiteY8" fmla="*/ 342900 h 1447800"/>
              <a:gd name="connsiteX9" fmla="*/ 438150 w 1371600"/>
              <a:gd name="connsiteY9" fmla="*/ 628650 h 1447800"/>
              <a:gd name="connsiteX10" fmla="*/ 506730 w 1371600"/>
              <a:gd name="connsiteY10" fmla="*/ 742950 h 1447800"/>
              <a:gd name="connsiteX11" fmla="*/ 0 w 1371600"/>
              <a:gd name="connsiteY11" fmla="*/ 685800 h 1447800"/>
              <a:gd name="connsiteX12" fmla="*/ 0 w 1371600"/>
              <a:gd name="connsiteY12" fmla="*/ 1066800 h 1447800"/>
              <a:gd name="connsiteX13" fmla="*/ 990600 w 1371600"/>
              <a:gd name="connsiteY13" fmla="*/ 1447800 h 1447800"/>
              <a:gd name="connsiteX0" fmla="*/ 990600 w 1371600"/>
              <a:gd name="connsiteY0" fmla="*/ 1447800 h 1447800"/>
              <a:gd name="connsiteX1" fmla="*/ 1066800 w 1371600"/>
              <a:gd name="connsiteY1" fmla="*/ 1143000 h 1447800"/>
              <a:gd name="connsiteX2" fmla="*/ 1101090 w 1371600"/>
              <a:gd name="connsiteY2" fmla="*/ 1120140 h 1447800"/>
              <a:gd name="connsiteX3" fmla="*/ 1295400 w 1371600"/>
              <a:gd name="connsiteY3" fmla="*/ 762000 h 1447800"/>
              <a:gd name="connsiteX4" fmla="*/ 1371600 w 1371600"/>
              <a:gd name="connsiteY4" fmla="*/ 381000 h 1447800"/>
              <a:gd name="connsiteX5" fmla="*/ 1295400 w 1371600"/>
              <a:gd name="connsiteY5" fmla="*/ 76200 h 1447800"/>
              <a:gd name="connsiteX6" fmla="*/ 1055370 w 1371600"/>
              <a:gd name="connsiteY6" fmla="*/ 57150 h 1447800"/>
              <a:gd name="connsiteX7" fmla="*/ 483870 w 1371600"/>
              <a:gd name="connsiteY7" fmla="*/ 0 h 1447800"/>
              <a:gd name="connsiteX8" fmla="*/ 483870 w 1371600"/>
              <a:gd name="connsiteY8" fmla="*/ 342900 h 1447800"/>
              <a:gd name="connsiteX9" fmla="*/ 438150 w 1371600"/>
              <a:gd name="connsiteY9" fmla="*/ 628650 h 1447800"/>
              <a:gd name="connsiteX10" fmla="*/ 0 w 1371600"/>
              <a:gd name="connsiteY10" fmla="*/ 457200 h 1447800"/>
              <a:gd name="connsiteX11" fmla="*/ 0 w 1371600"/>
              <a:gd name="connsiteY11" fmla="*/ 685800 h 1447800"/>
              <a:gd name="connsiteX12" fmla="*/ 0 w 1371600"/>
              <a:gd name="connsiteY12" fmla="*/ 1066800 h 1447800"/>
              <a:gd name="connsiteX13" fmla="*/ 990600 w 1371600"/>
              <a:gd name="connsiteY13" fmla="*/ 1447800 h 1447800"/>
              <a:gd name="connsiteX0" fmla="*/ 990600 w 1371600"/>
              <a:gd name="connsiteY0" fmla="*/ 1447800 h 1447800"/>
              <a:gd name="connsiteX1" fmla="*/ 1066800 w 1371600"/>
              <a:gd name="connsiteY1" fmla="*/ 1143000 h 1447800"/>
              <a:gd name="connsiteX2" fmla="*/ 1101090 w 1371600"/>
              <a:gd name="connsiteY2" fmla="*/ 1120140 h 1447800"/>
              <a:gd name="connsiteX3" fmla="*/ 1295400 w 1371600"/>
              <a:gd name="connsiteY3" fmla="*/ 762000 h 1447800"/>
              <a:gd name="connsiteX4" fmla="*/ 1371600 w 1371600"/>
              <a:gd name="connsiteY4" fmla="*/ 381000 h 1447800"/>
              <a:gd name="connsiteX5" fmla="*/ 1295400 w 1371600"/>
              <a:gd name="connsiteY5" fmla="*/ 76200 h 1447800"/>
              <a:gd name="connsiteX6" fmla="*/ 1055370 w 1371600"/>
              <a:gd name="connsiteY6" fmla="*/ 57150 h 1447800"/>
              <a:gd name="connsiteX7" fmla="*/ 483870 w 1371600"/>
              <a:gd name="connsiteY7" fmla="*/ 0 h 1447800"/>
              <a:gd name="connsiteX8" fmla="*/ 483870 w 1371600"/>
              <a:gd name="connsiteY8" fmla="*/ 342900 h 1447800"/>
              <a:gd name="connsiteX9" fmla="*/ 0 w 1371600"/>
              <a:gd name="connsiteY9" fmla="*/ 457200 h 1447800"/>
              <a:gd name="connsiteX10" fmla="*/ 0 w 1371600"/>
              <a:gd name="connsiteY10" fmla="*/ 685800 h 1447800"/>
              <a:gd name="connsiteX11" fmla="*/ 0 w 1371600"/>
              <a:gd name="connsiteY11" fmla="*/ 1066800 h 1447800"/>
              <a:gd name="connsiteX12" fmla="*/ 990600 w 1371600"/>
              <a:gd name="connsiteY12" fmla="*/ 1447800 h 1447800"/>
              <a:gd name="connsiteX0" fmla="*/ 990600 w 1371600"/>
              <a:gd name="connsiteY0" fmla="*/ 1524000 h 1524000"/>
              <a:gd name="connsiteX1" fmla="*/ 1066800 w 1371600"/>
              <a:gd name="connsiteY1" fmla="*/ 1219200 h 1524000"/>
              <a:gd name="connsiteX2" fmla="*/ 1101090 w 1371600"/>
              <a:gd name="connsiteY2" fmla="*/ 1196340 h 1524000"/>
              <a:gd name="connsiteX3" fmla="*/ 1295400 w 1371600"/>
              <a:gd name="connsiteY3" fmla="*/ 838200 h 1524000"/>
              <a:gd name="connsiteX4" fmla="*/ 1371600 w 1371600"/>
              <a:gd name="connsiteY4" fmla="*/ 457200 h 1524000"/>
              <a:gd name="connsiteX5" fmla="*/ 1295400 w 1371600"/>
              <a:gd name="connsiteY5" fmla="*/ 152400 h 1524000"/>
              <a:gd name="connsiteX6" fmla="*/ 1055370 w 1371600"/>
              <a:gd name="connsiteY6" fmla="*/ 133350 h 1524000"/>
              <a:gd name="connsiteX7" fmla="*/ 914400 w 1371600"/>
              <a:gd name="connsiteY7" fmla="*/ 0 h 1524000"/>
              <a:gd name="connsiteX8" fmla="*/ 483870 w 1371600"/>
              <a:gd name="connsiteY8" fmla="*/ 419100 h 1524000"/>
              <a:gd name="connsiteX9" fmla="*/ 0 w 1371600"/>
              <a:gd name="connsiteY9" fmla="*/ 533400 h 1524000"/>
              <a:gd name="connsiteX10" fmla="*/ 0 w 1371600"/>
              <a:gd name="connsiteY10" fmla="*/ 762000 h 1524000"/>
              <a:gd name="connsiteX11" fmla="*/ 0 w 1371600"/>
              <a:gd name="connsiteY11" fmla="*/ 1143000 h 1524000"/>
              <a:gd name="connsiteX12" fmla="*/ 990600 w 1371600"/>
              <a:gd name="connsiteY12" fmla="*/ 1524000 h 1524000"/>
              <a:gd name="connsiteX0" fmla="*/ 990600 w 1371600"/>
              <a:gd name="connsiteY0" fmla="*/ 1524000 h 1524000"/>
              <a:gd name="connsiteX1" fmla="*/ 1066800 w 1371600"/>
              <a:gd name="connsiteY1" fmla="*/ 1219200 h 1524000"/>
              <a:gd name="connsiteX2" fmla="*/ 1101090 w 1371600"/>
              <a:gd name="connsiteY2" fmla="*/ 1196340 h 1524000"/>
              <a:gd name="connsiteX3" fmla="*/ 1295400 w 1371600"/>
              <a:gd name="connsiteY3" fmla="*/ 838200 h 1524000"/>
              <a:gd name="connsiteX4" fmla="*/ 1371600 w 1371600"/>
              <a:gd name="connsiteY4" fmla="*/ 457200 h 1524000"/>
              <a:gd name="connsiteX5" fmla="*/ 1295400 w 1371600"/>
              <a:gd name="connsiteY5" fmla="*/ 152400 h 1524000"/>
              <a:gd name="connsiteX6" fmla="*/ 1055370 w 1371600"/>
              <a:gd name="connsiteY6" fmla="*/ 133350 h 1524000"/>
              <a:gd name="connsiteX7" fmla="*/ 914400 w 1371600"/>
              <a:gd name="connsiteY7" fmla="*/ 0 h 1524000"/>
              <a:gd name="connsiteX8" fmla="*/ 0 w 1371600"/>
              <a:gd name="connsiteY8" fmla="*/ 533400 h 1524000"/>
              <a:gd name="connsiteX9" fmla="*/ 0 w 1371600"/>
              <a:gd name="connsiteY9" fmla="*/ 762000 h 1524000"/>
              <a:gd name="connsiteX10" fmla="*/ 0 w 1371600"/>
              <a:gd name="connsiteY10" fmla="*/ 1143000 h 1524000"/>
              <a:gd name="connsiteX11" fmla="*/ 990600 w 1371600"/>
              <a:gd name="connsiteY11" fmla="*/ 1524000 h 1524000"/>
              <a:gd name="connsiteX0" fmla="*/ 990600 w 1371600"/>
              <a:gd name="connsiteY0" fmla="*/ 1524000 h 1524000"/>
              <a:gd name="connsiteX1" fmla="*/ 1066800 w 1371600"/>
              <a:gd name="connsiteY1" fmla="*/ 1219200 h 1524000"/>
              <a:gd name="connsiteX2" fmla="*/ 1101090 w 1371600"/>
              <a:gd name="connsiteY2" fmla="*/ 1196340 h 1524000"/>
              <a:gd name="connsiteX3" fmla="*/ 1295400 w 1371600"/>
              <a:gd name="connsiteY3" fmla="*/ 838200 h 1524000"/>
              <a:gd name="connsiteX4" fmla="*/ 1371600 w 1371600"/>
              <a:gd name="connsiteY4" fmla="*/ 457200 h 1524000"/>
              <a:gd name="connsiteX5" fmla="*/ 1295400 w 1371600"/>
              <a:gd name="connsiteY5" fmla="*/ 152400 h 1524000"/>
              <a:gd name="connsiteX6" fmla="*/ 914400 w 1371600"/>
              <a:gd name="connsiteY6" fmla="*/ 0 h 1524000"/>
              <a:gd name="connsiteX7" fmla="*/ 0 w 1371600"/>
              <a:gd name="connsiteY7" fmla="*/ 533400 h 1524000"/>
              <a:gd name="connsiteX8" fmla="*/ 0 w 1371600"/>
              <a:gd name="connsiteY8" fmla="*/ 762000 h 1524000"/>
              <a:gd name="connsiteX9" fmla="*/ 0 w 1371600"/>
              <a:gd name="connsiteY9" fmla="*/ 1143000 h 1524000"/>
              <a:gd name="connsiteX10" fmla="*/ 990600 w 1371600"/>
              <a:gd name="connsiteY10" fmla="*/ 1524000 h 1524000"/>
              <a:gd name="connsiteX0" fmla="*/ 990600 w 1371600"/>
              <a:gd name="connsiteY0" fmla="*/ 1447800 h 1447800"/>
              <a:gd name="connsiteX1" fmla="*/ 1066800 w 1371600"/>
              <a:gd name="connsiteY1" fmla="*/ 1143000 h 1447800"/>
              <a:gd name="connsiteX2" fmla="*/ 1101090 w 1371600"/>
              <a:gd name="connsiteY2" fmla="*/ 1120140 h 1447800"/>
              <a:gd name="connsiteX3" fmla="*/ 1295400 w 1371600"/>
              <a:gd name="connsiteY3" fmla="*/ 762000 h 1447800"/>
              <a:gd name="connsiteX4" fmla="*/ 1371600 w 1371600"/>
              <a:gd name="connsiteY4" fmla="*/ 381000 h 1447800"/>
              <a:gd name="connsiteX5" fmla="*/ 1295400 w 1371600"/>
              <a:gd name="connsiteY5" fmla="*/ 76200 h 1447800"/>
              <a:gd name="connsiteX6" fmla="*/ 838200 w 1371600"/>
              <a:gd name="connsiteY6" fmla="*/ 0 h 1447800"/>
              <a:gd name="connsiteX7" fmla="*/ 0 w 1371600"/>
              <a:gd name="connsiteY7" fmla="*/ 457200 h 1447800"/>
              <a:gd name="connsiteX8" fmla="*/ 0 w 1371600"/>
              <a:gd name="connsiteY8" fmla="*/ 685800 h 1447800"/>
              <a:gd name="connsiteX9" fmla="*/ 0 w 1371600"/>
              <a:gd name="connsiteY9" fmla="*/ 1066800 h 1447800"/>
              <a:gd name="connsiteX10" fmla="*/ 990600 w 1371600"/>
              <a:gd name="connsiteY10" fmla="*/ 1447800 h 1447800"/>
              <a:gd name="connsiteX0" fmla="*/ 990600 w 1371600"/>
              <a:gd name="connsiteY0" fmla="*/ 1524000 h 1524000"/>
              <a:gd name="connsiteX1" fmla="*/ 1066800 w 1371600"/>
              <a:gd name="connsiteY1" fmla="*/ 1219200 h 1524000"/>
              <a:gd name="connsiteX2" fmla="*/ 1101090 w 1371600"/>
              <a:gd name="connsiteY2" fmla="*/ 1196340 h 1524000"/>
              <a:gd name="connsiteX3" fmla="*/ 1295400 w 1371600"/>
              <a:gd name="connsiteY3" fmla="*/ 838200 h 1524000"/>
              <a:gd name="connsiteX4" fmla="*/ 1371600 w 1371600"/>
              <a:gd name="connsiteY4" fmla="*/ 457200 h 1524000"/>
              <a:gd name="connsiteX5" fmla="*/ 1295400 w 1371600"/>
              <a:gd name="connsiteY5" fmla="*/ 152400 h 1524000"/>
              <a:gd name="connsiteX6" fmla="*/ 914400 w 1371600"/>
              <a:gd name="connsiteY6" fmla="*/ 0 h 1524000"/>
              <a:gd name="connsiteX7" fmla="*/ 0 w 1371600"/>
              <a:gd name="connsiteY7" fmla="*/ 533400 h 1524000"/>
              <a:gd name="connsiteX8" fmla="*/ 0 w 1371600"/>
              <a:gd name="connsiteY8" fmla="*/ 762000 h 1524000"/>
              <a:gd name="connsiteX9" fmla="*/ 0 w 1371600"/>
              <a:gd name="connsiteY9" fmla="*/ 1143000 h 1524000"/>
              <a:gd name="connsiteX10" fmla="*/ 990600 w 1371600"/>
              <a:gd name="connsiteY10" fmla="*/ 1524000 h 1524000"/>
              <a:gd name="connsiteX0" fmla="*/ 990600 w 1371600"/>
              <a:gd name="connsiteY0" fmla="*/ 1524000 h 1524000"/>
              <a:gd name="connsiteX1" fmla="*/ 1066800 w 1371600"/>
              <a:gd name="connsiteY1" fmla="*/ 1219200 h 1524000"/>
              <a:gd name="connsiteX2" fmla="*/ 1101090 w 1371600"/>
              <a:gd name="connsiteY2" fmla="*/ 1196340 h 1524000"/>
              <a:gd name="connsiteX3" fmla="*/ 1295400 w 1371600"/>
              <a:gd name="connsiteY3" fmla="*/ 838200 h 1524000"/>
              <a:gd name="connsiteX4" fmla="*/ 1371600 w 1371600"/>
              <a:gd name="connsiteY4" fmla="*/ 457200 h 1524000"/>
              <a:gd name="connsiteX5" fmla="*/ 1295400 w 1371600"/>
              <a:gd name="connsiteY5" fmla="*/ 152400 h 1524000"/>
              <a:gd name="connsiteX6" fmla="*/ 914400 w 1371600"/>
              <a:gd name="connsiteY6" fmla="*/ 0 h 1524000"/>
              <a:gd name="connsiteX7" fmla="*/ 0 w 1371600"/>
              <a:gd name="connsiteY7" fmla="*/ 533400 h 1524000"/>
              <a:gd name="connsiteX8" fmla="*/ 0 w 1371600"/>
              <a:gd name="connsiteY8" fmla="*/ 762000 h 1524000"/>
              <a:gd name="connsiteX9" fmla="*/ 0 w 1371600"/>
              <a:gd name="connsiteY9" fmla="*/ 1143000 h 1524000"/>
              <a:gd name="connsiteX10" fmla="*/ 990600 w 1371600"/>
              <a:gd name="connsiteY10" fmla="*/ 1524000 h 1524000"/>
              <a:gd name="connsiteX0" fmla="*/ 990600 w 1371600"/>
              <a:gd name="connsiteY0" fmla="*/ 1524000 h 1524000"/>
              <a:gd name="connsiteX1" fmla="*/ 1066800 w 1371600"/>
              <a:gd name="connsiteY1" fmla="*/ 1219200 h 1524000"/>
              <a:gd name="connsiteX2" fmla="*/ 1101090 w 1371600"/>
              <a:gd name="connsiteY2" fmla="*/ 1196340 h 1524000"/>
              <a:gd name="connsiteX3" fmla="*/ 1295400 w 1371600"/>
              <a:gd name="connsiteY3" fmla="*/ 838200 h 1524000"/>
              <a:gd name="connsiteX4" fmla="*/ 1371600 w 1371600"/>
              <a:gd name="connsiteY4" fmla="*/ 457200 h 1524000"/>
              <a:gd name="connsiteX5" fmla="*/ 1295400 w 1371600"/>
              <a:gd name="connsiteY5" fmla="*/ 76200 h 1524000"/>
              <a:gd name="connsiteX6" fmla="*/ 914400 w 1371600"/>
              <a:gd name="connsiteY6" fmla="*/ 0 h 1524000"/>
              <a:gd name="connsiteX7" fmla="*/ 0 w 1371600"/>
              <a:gd name="connsiteY7" fmla="*/ 533400 h 1524000"/>
              <a:gd name="connsiteX8" fmla="*/ 0 w 1371600"/>
              <a:gd name="connsiteY8" fmla="*/ 762000 h 1524000"/>
              <a:gd name="connsiteX9" fmla="*/ 0 w 1371600"/>
              <a:gd name="connsiteY9" fmla="*/ 1143000 h 1524000"/>
              <a:gd name="connsiteX10" fmla="*/ 990600 w 1371600"/>
              <a:gd name="connsiteY10" fmla="*/ 1524000 h 1524000"/>
              <a:gd name="connsiteX0" fmla="*/ 990600 w 1371600"/>
              <a:gd name="connsiteY0" fmla="*/ 1524000 h 1524000"/>
              <a:gd name="connsiteX1" fmla="*/ 1066800 w 1371600"/>
              <a:gd name="connsiteY1" fmla="*/ 1219200 h 1524000"/>
              <a:gd name="connsiteX2" fmla="*/ 1101090 w 1371600"/>
              <a:gd name="connsiteY2" fmla="*/ 1196340 h 1524000"/>
              <a:gd name="connsiteX3" fmla="*/ 1295400 w 1371600"/>
              <a:gd name="connsiteY3" fmla="*/ 838200 h 1524000"/>
              <a:gd name="connsiteX4" fmla="*/ 1371600 w 1371600"/>
              <a:gd name="connsiteY4" fmla="*/ 457200 h 1524000"/>
              <a:gd name="connsiteX5" fmla="*/ 1295400 w 1371600"/>
              <a:gd name="connsiteY5" fmla="*/ 76200 h 1524000"/>
              <a:gd name="connsiteX6" fmla="*/ 914400 w 1371600"/>
              <a:gd name="connsiteY6" fmla="*/ 0 h 1524000"/>
              <a:gd name="connsiteX7" fmla="*/ 0 w 1371600"/>
              <a:gd name="connsiteY7" fmla="*/ 533400 h 1524000"/>
              <a:gd name="connsiteX8" fmla="*/ 0 w 1371600"/>
              <a:gd name="connsiteY8" fmla="*/ 762000 h 1524000"/>
              <a:gd name="connsiteX9" fmla="*/ 0 w 1371600"/>
              <a:gd name="connsiteY9" fmla="*/ 1143000 h 1524000"/>
              <a:gd name="connsiteX10" fmla="*/ 990600 w 1371600"/>
              <a:gd name="connsiteY10" fmla="*/ 1524000 h 1524000"/>
              <a:gd name="connsiteX0" fmla="*/ 990600 w 1371600"/>
              <a:gd name="connsiteY0" fmla="*/ 1524000 h 1524000"/>
              <a:gd name="connsiteX1" fmla="*/ 1066800 w 1371600"/>
              <a:gd name="connsiteY1" fmla="*/ 1219200 h 1524000"/>
              <a:gd name="connsiteX2" fmla="*/ 1101090 w 1371600"/>
              <a:gd name="connsiteY2" fmla="*/ 1196340 h 1524000"/>
              <a:gd name="connsiteX3" fmla="*/ 1295400 w 1371600"/>
              <a:gd name="connsiteY3" fmla="*/ 838200 h 1524000"/>
              <a:gd name="connsiteX4" fmla="*/ 1371600 w 1371600"/>
              <a:gd name="connsiteY4" fmla="*/ 457200 h 1524000"/>
              <a:gd name="connsiteX5" fmla="*/ 1295400 w 1371600"/>
              <a:gd name="connsiteY5" fmla="*/ 76200 h 1524000"/>
              <a:gd name="connsiteX6" fmla="*/ 914400 w 1371600"/>
              <a:gd name="connsiteY6" fmla="*/ 0 h 1524000"/>
              <a:gd name="connsiteX7" fmla="*/ 0 w 1371600"/>
              <a:gd name="connsiteY7" fmla="*/ 533400 h 1524000"/>
              <a:gd name="connsiteX8" fmla="*/ 0 w 1371600"/>
              <a:gd name="connsiteY8" fmla="*/ 762000 h 1524000"/>
              <a:gd name="connsiteX9" fmla="*/ 0 w 1371600"/>
              <a:gd name="connsiteY9" fmla="*/ 1143000 h 1524000"/>
              <a:gd name="connsiteX10" fmla="*/ 990600 w 1371600"/>
              <a:gd name="connsiteY10" fmla="*/ 1524000 h 1524000"/>
              <a:gd name="connsiteX0" fmla="*/ 990600 w 1371600"/>
              <a:gd name="connsiteY0" fmla="*/ 1524000 h 1524000"/>
              <a:gd name="connsiteX1" fmla="*/ 1066800 w 1371600"/>
              <a:gd name="connsiteY1" fmla="*/ 1219200 h 1524000"/>
              <a:gd name="connsiteX2" fmla="*/ 1101090 w 1371600"/>
              <a:gd name="connsiteY2" fmla="*/ 1196340 h 1524000"/>
              <a:gd name="connsiteX3" fmla="*/ 1295400 w 1371600"/>
              <a:gd name="connsiteY3" fmla="*/ 838200 h 1524000"/>
              <a:gd name="connsiteX4" fmla="*/ 1371600 w 1371600"/>
              <a:gd name="connsiteY4" fmla="*/ 457200 h 1524000"/>
              <a:gd name="connsiteX5" fmla="*/ 1295400 w 1371600"/>
              <a:gd name="connsiteY5" fmla="*/ 76200 h 1524000"/>
              <a:gd name="connsiteX6" fmla="*/ 914400 w 1371600"/>
              <a:gd name="connsiteY6" fmla="*/ 0 h 1524000"/>
              <a:gd name="connsiteX7" fmla="*/ 0 w 1371600"/>
              <a:gd name="connsiteY7" fmla="*/ 533400 h 1524000"/>
              <a:gd name="connsiteX8" fmla="*/ 0 w 1371600"/>
              <a:gd name="connsiteY8" fmla="*/ 762000 h 1524000"/>
              <a:gd name="connsiteX9" fmla="*/ 0 w 1371600"/>
              <a:gd name="connsiteY9" fmla="*/ 1143000 h 1524000"/>
              <a:gd name="connsiteX10" fmla="*/ 990600 w 1371600"/>
              <a:gd name="connsiteY10" fmla="*/ 1524000 h 1524000"/>
              <a:gd name="connsiteX0" fmla="*/ 990600 w 1371600"/>
              <a:gd name="connsiteY0" fmla="*/ 1524000 h 1524000"/>
              <a:gd name="connsiteX1" fmla="*/ 1066800 w 1371600"/>
              <a:gd name="connsiteY1" fmla="*/ 1219200 h 1524000"/>
              <a:gd name="connsiteX2" fmla="*/ 1101090 w 1371600"/>
              <a:gd name="connsiteY2" fmla="*/ 1196340 h 1524000"/>
              <a:gd name="connsiteX3" fmla="*/ 1295400 w 1371600"/>
              <a:gd name="connsiteY3" fmla="*/ 914400 h 1524000"/>
              <a:gd name="connsiteX4" fmla="*/ 1371600 w 1371600"/>
              <a:gd name="connsiteY4" fmla="*/ 457200 h 1524000"/>
              <a:gd name="connsiteX5" fmla="*/ 1295400 w 1371600"/>
              <a:gd name="connsiteY5" fmla="*/ 76200 h 1524000"/>
              <a:gd name="connsiteX6" fmla="*/ 914400 w 1371600"/>
              <a:gd name="connsiteY6" fmla="*/ 0 h 1524000"/>
              <a:gd name="connsiteX7" fmla="*/ 0 w 1371600"/>
              <a:gd name="connsiteY7" fmla="*/ 533400 h 1524000"/>
              <a:gd name="connsiteX8" fmla="*/ 0 w 1371600"/>
              <a:gd name="connsiteY8" fmla="*/ 762000 h 1524000"/>
              <a:gd name="connsiteX9" fmla="*/ 0 w 1371600"/>
              <a:gd name="connsiteY9" fmla="*/ 1143000 h 1524000"/>
              <a:gd name="connsiteX10" fmla="*/ 990600 w 1371600"/>
              <a:gd name="connsiteY10" fmla="*/ 1524000 h 1524000"/>
              <a:gd name="connsiteX0" fmla="*/ 990600 w 1295400"/>
              <a:gd name="connsiteY0" fmla="*/ 1524000 h 1524000"/>
              <a:gd name="connsiteX1" fmla="*/ 1066800 w 1295400"/>
              <a:gd name="connsiteY1" fmla="*/ 1219200 h 1524000"/>
              <a:gd name="connsiteX2" fmla="*/ 1101090 w 1295400"/>
              <a:gd name="connsiteY2" fmla="*/ 1196340 h 1524000"/>
              <a:gd name="connsiteX3" fmla="*/ 1295400 w 1295400"/>
              <a:gd name="connsiteY3" fmla="*/ 914400 h 1524000"/>
              <a:gd name="connsiteX4" fmla="*/ 1295400 w 1295400"/>
              <a:gd name="connsiteY4" fmla="*/ 762000 h 1524000"/>
              <a:gd name="connsiteX5" fmla="*/ 1295400 w 1295400"/>
              <a:gd name="connsiteY5" fmla="*/ 76200 h 1524000"/>
              <a:gd name="connsiteX6" fmla="*/ 914400 w 1295400"/>
              <a:gd name="connsiteY6" fmla="*/ 0 h 1524000"/>
              <a:gd name="connsiteX7" fmla="*/ 0 w 1295400"/>
              <a:gd name="connsiteY7" fmla="*/ 533400 h 1524000"/>
              <a:gd name="connsiteX8" fmla="*/ 0 w 1295400"/>
              <a:gd name="connsiteY8" fmla="*/ 762000 h 1524000"/>
              <a:gd name="connsiteX9" fmla="*/ 0 w 1295400"/>
              <a:gd name="connsiteY9" fmla="*/ 1143000 h 1524000"/>
              <a:gd name="connsiteX10" fmla="*/ 990600 w 1295400"/>
              <a:gd name="connsiteY10" fmla="*/ 1524000 h 1524000"/>
              <a:gd name="connsiteX0" fmla="*/ 990600 w 1371600"/>
              <a:gd name="connsiteY0" fmla="*/ 1524000 h 1524000"/>
              <a:gd name="connsiteX1" fmla="*/ 1066800 w 1371600"/>
              <a:gd name="connsiteY1" fmla="*/ 1219200 h 1524000"/>
              <a:gd name="connsiteX2" fmla="*/ 1101090 w 1371600"/>
              <a:gd name="connsiteY2" fmla="*/ 1196340 h 1524000"/>
              <a:gd name="connsiteX3" fmla="*/ 1295400 w 1371600"/>
              <a:gd name="connsiteY3" fmla="*/ 914400 h 1524000"/>
              <a:gd name="connsiteX4" fmla="*/ 1295400 w 1371600"/>
              <a:gd name="connsiteY4" fmla="*/ 762000 h 1524000"/>
              <a:gd name="connsiteX5" fmla="*/ 1371600 w 1371600"/>
              <a:gd name="connsiteY5" fmla="*/ 152400 h 1524000"/>
              <a:gd name="connsiteX6" fmla="*/ 914400 w 1371600"/>
              <a:gd name="connsiteY6" fmla="*/ 0 h 1524000"/>
              <a:gd name="connsiteX7" fmla="*/ 0 w 1371600"/>
              <a:gd name="connsiteY7" fmla="*/ 533400 h 1524000"/>
              <a:gd name="connsiteX8" fmla="*/ 0 w 1371600"/>
              <a:gd name="connsiteY8" fmla="*/ 762000 h 1524000"/>
              <a:gd name="connsiteX9" fmla="*/ 0 w 1371600"/>
              <a:gd name="connsiteY9" fmla="*/ 1143000 h 1524000"/>
              <a:gd name="connsiteX10" fmla="*/ 990600 w 1371600"/>
              <a:gd name="connsiteY10" fmla="*/ 1524000 h 1524000"/>
              <a:gd name="connsiteX0" fmla="*/ 990600 w 1371600"/>
              <a:gd name="connsiteY0" fmla="*/ 1524000 h 1524000"/>
              <a:gd name="connsiteX1" fmla="*/ 1066800 w 1371600"/>
              <a:gd name="connsiteY1" fmla="*/ 1219200 h 1524000"/>
              <a:gd name="connsiteX2" fmla="*/ 1101090 w 1371600"/>
              <a:gd name="connsiteY2" fmla="*/ 1196340 h 1524000"/>
              <a:gd name="connsiteX3" fmla="*/ 1371600 w 1371600"/>
              <a:gd name="connsiteY3" fmla="*/ 838200 h 1524000"/>
              <a:gd name="connsiteX4" fmla="*/ 1295400 w 1371600"/>
              <a:gd name="connsiteY4" fmla="*/ 762000 h 1524000"/>
              <a:gd name="connsiteX5" fmla="*/ 1371600 w 1371600"/>
              <a:gd name="connsiteY5" fmla="*/ 152400 h 1524000"/>
              <a:gd name="connsiteX6" fmla="*/ 914400 w 1371600"/>
              <a:gd name="connsiteY6" fmla="*/ 0 h 1524000"/>
              <a:gd name="connsiteX7" fmla="*/ 0 w 1371600"/>
              <a:gd name="connsiteY7" fmla="*/ 533400 h 1524000"/>
              <a:gd name="connsiteX8" fmla="*/ 0 w 1371600"/>
              <a:gd name="connsiteY8" fmla="*/ 762000 h 1524000"/>
              <a:gd name="connsiteX9" fmla="*/ 0 w 1371600"/>
              <a:gd name="connsiteY9" fmla="*/ 1143000 h 1524000"/>
              <a:gd name="connsiteX10" fmla="*/ 990600 w 1371600"/>
              <a:gd name="connsiteY10" fmla="*/ 1524000 h 1524000"/>
              <a:gd name="connsiteX0" fmla="*/ 1066800 w 1371600"/>
              <a:gd name="connsiteY0" fmla="*/ 1524000 h 1524000"/>
              <a:gd name="connsiteX1" fmla="*/ 1066800 w 1371600"/>
              <a:gd name="connsiteY1" fmla="*/ 1219200 h 1524000"/>
              <a:gd name="connsiteX2" fmla="*/ 1101090 w 1371600"/>
              <a:gd name="connsiteY2" fmla="*/ 1196340 h 1524000"/>
              <a:gd name="connsiteX3" fmla="*/ 1371600 w 1371600"/>
              <a:gd name="connsiteY3" fmla="*/ 838200 h 1524000"/>
              <a:gd name="connsiteX4" fmla="*/ 1295400 w 1371600"/>
              <a:gd name="connsiteY4" fmla="*/ 762000 h 1524000"/>
              <a:gd name="connsiteX5" fmla="*/ 1371600 w 1371600"/>
              <a:gd name="connsiteY5" fmla="*/ 152400 h 1524000"/>
              <a:gd name="connsiteX6" fmla="*/ 914400 w 1371600"/>
              <a:gd name="connsiteY6" fmla="*/ 0 h 1524000"/>
              <a:gd name="connsiteX7" fmla="*/ 0 w 1371600"/>
              <a:gd name="connsiteY7" fmla="*/ 533400 h 1524000"/>
              <a:gd name="connsiteX8" fmla="*/ 0 w 1371600"/>
              <a:gd name="connsiteY8" fmla="*/ 762000 h 1524000"/>
              <a:gd name="connsiteX9" fmla="*/ 0 w 1371600"/>
              <a:gd name="connsiteY9" fmla="*/ 1143000 h 1524000"/>
              <a:gd name="connsiteX10" fmla="*/ 1066800 w 1371600"/>
              <a:gd name="connsiteY10" fmla="*/ 1524000 h 1524000"/>
              <a:gd name="connsiteX0" fmla="*/ 1066800 w 1371600"/>
              <a:gd name="connsiteY0" fmla="*/ 1600200 h 1600200"/>
              <a:gd name="connsiteX1" fmla="*/ 1066800 w 1371600"/>
              <a:gd name="connsiteY1" fmla="*/ 1219200 h 1600200"/>
              <a:gd name="connsiteX2" fmla="*/ 1101090 w 1371600"/>
              <a:gd name="connsiteY2" fmla="*/ 1196340 h 1600200"/>
              <a:gd name="connsiteX3" fmla="*/ 1371600 w 1371600"/>
              <a:gd name="connsiteY3" fmla="*/ 838200 h 1600200"/>
              <a:gd name="connsiteX4" fmla="*/ 1295400 w 1371600"/>
              <a:gd name="connsiteY4" fmla="*/ 762000 h 1600200"/>
              <a:gd name="connsiteX5" fmla="*/ 1371600 w 1371600"/>
              <a:gd name="connsiteY5" fmla="*/ 152400 h 1600200"/>
              <a:gd name="connsiteX6" fmla="*/ 914400 w 1371600"/>
              <a:gd name="connsiteY6" fmla="*/ 0 h 1600200"/>
              <a:gd name="connsiteX7" fmla="*/ 0 w 1371600"/>
              <a:gd name="connsiteY7" fmla="*/ 533400 h 1600200"/>
              <a:gd name="connsiteX8" fmla="*/ 0 w 1371600"/>
              <a:gd name="connsiteY8" fmla="*/ 762000 h 1600200"/>
              <a:gd name="connsiteX9" fmla="*/ 0 w 1371600"/>
              <a:gd name="connsiteY9" fmla="*/ 1143000 h 1600200"/>
              <a:gd name="connsiteX10" fmla="*/ 1066800 w 1371600"/>
              <a:gd name="connsiteY10" fmla="*/ 1600200 h 1600200"/>
              <a:gd name="connsiteX0" fmla="*/ 1066800 w 1371600"/>
              <a:gd name="connsiteY0" fmla="*/ 1600200 h 1600200"/>
              <a:gd name="connsiteX1" fmla="*/ 1066800 w 1371600"/>
              <a:gd name="connsiteY1" fmla="*/ 1219200 h 1600200"/>
              <a:gd name="connsiteX2" fmla="*/ 1101090 w 1371600"/>
              <a:gd name="connsiteY2" fmla="*/ 1196340 h 1600200"/>
              <a:gd name="connsiteX3" fmla="*/ 1371600 w 1371600"/>
              <a:gd name="connsiteY3" fmla="*/ 838200 h 1600200"/>
              <a:gd name="connsiteX4" fmla="*/ 1295400 w 1371600"/>
              <a:gd name="connsiteY4" fmla="*/ 762000 h 1600200"/>
              <a:gd name="connsiteX5" fmla="*/ 1371600 w 1371600"/>
              <a:gd name="connsiteY5" fmla="*/ 152400 h 1600200"/>
              <a:gd name="connsiteX6" fmla="*/ 914400 w 1371600"/>
              <a:gd name="connsiteY6" fmla="*/ 0 h 1600200"/>
              <a:gd name="connsiteX7" fmla="*/ 0 w 1371600"/>
              <a:gd name="connsiteY7" fmla="*/ 533400 h 1600200"/>
              <a:gd name="connsiteX8" fmla="*/ 0 w 1371600"/>
              <a:gd name="connsiteY8" fmla="*/ 762000 h 1600200"/>
              <a:gd name="connsiteX9" fmla="*/ 0 w 1371600"/>
              <a:gd name="connsiteY9" fmla="*/ 1143000 h 1600200"/>
              <a:gd name="connsiteX10" fmla="*/ 1066800 w 1371600"/>
              <a:gd name="connsiteY10" fmla="*/ 1600200 h 1600200"/>
              <a:gd name="connsiteX0" fmla="*/ 1066800 w 1371600"/>
              <a:gd name="connsiteY0" fmla="*/ 1600200 h 1600200"/>
              <a:gd name="connsiteX1" fmla="*/ 1066800 w 1371600"/>
              <a:gd name="connsiteY1" fmla="*/ 1219200 h 1600200"/>
              <a:gd name="connsiteX2" fmla="*/ 1101090 w 1371600"/>
              <a:gd name="connsiteY2" fmla="*/ 1196340 h 1600200"/>
              <a:gd name="connsiteX3" fmla="*/ 1371600 w 1371600"/>
              <a:gd name="connsiteY3" fmla="*/ 838200 h 1600200"/>
              <a:gd name="connsiteX4" fmla="*/ 1295400 w 1371600"/>
              <a:gd name="connsiteY4" fmla="*/ 762000 h 1600200"/>
              <a:gd name="connsiteX5" fmla="*/ 1371600 w 1371600"/>
              <a:gd name="connsiteY5" fmla="*/ 152400 h 1600200"/>
              <a:gd name="connsiteX6" fmla="*/ 914400 w 1371600"/>
              <a:gd name="connsiteY6" fmla="*/ 0 h 1600200"/>
              <a:gd name="connsiteX7" fmla="*/ 0 w 1371600"/>
              <a:gd name="connsiteY7" fmla="*/ 533400 h 1600200"/>
              <a:gd name="connsiteX8" fmla="*/ 0 w 1371600"/>
              <a:gd name="connsiteY8" fmla="*/ 762000 h 1600200"/>
              <a:gd name="connsiteX9" fmla="*/ 0 w 1371600"/>
              <a:gd name="connsiteY9" fmla="*/ 1143000 h 1600200"/>
              <a:gd name="connsiteX10" fmla="*/ 1066800 w 1371600"/>
              <a:gd name="connsiteY10" fmla="*/ 1600200 h 1600200"/>
              <a:gd name="connsiteX0" fmla="*/ 1066800 w 1371600"/>
              <a:gd name="connsiteY0" fmla="*/ 1600200 h 1600200"/>
              <a:gd name="connsiteX1" fmla="*/ 1066800 w 1371600"/>
              <a:gd name="connsiteY1" fmla="*/ 1219200 h 1600200"/>
              <a:gd name="connsiteX2" fmla="*/ 1101090 w 1371600"/>
              <a:gd name="connsiteY2" fmla="*/ 1196340 h 1600200"/>
              <a:gd name="connsiteX3" fmla="*/ 1371600 w 1371600"/>
              <a:gd name="connsiteY3" fmla="*/ 838200 h 1600200"/>
              <a:gd name="connsiteX4" fmla="*/ 1295400 w 1371600"/>
              <a:gd name="connsiteY4" fmla="*/ 762000 h 1600200"/>
              <a:gd name="connsiteX5" fmla="*/ 1371600 w 1371600"/>
              <a:gd name="connsiteY5" fmla="*/ 152400 h 1600200"/>
              <a:gd name="connsiteX6" fmla="*/ 914400 w 1371600"/>
              <a:gd name="connsiteY6" fmla="*/ 0 h 1600200"/>
              <a:gd name="connsiteX7" fmla="*/ 0 w 1371600"/>
              <a:gd name="connsiteY7" fmla="*/ 533400 h 1600200"/>
              <a:gd name="connsiteX8" fmla="*/ 0 w 1371600"/>
              <a:gd name="connsiteY8" fmla="*/ 762000 h 1600200"/>
              <a:gd name="connsiteX9" fmla="*/ 0 w 1371600"/>
              <a:gd name="connsiteY9" fmla="*/ 1143000 h 1600200"/>
              <a:gd name="connsiteX10" fmla="*/ 1066800 w 1371600"/>
              <a:gd name="connsiteY10" fmla="*/ 1600200 h 1600200"/>
              <a:gd name="connsiteX0" fmla="*/ 1066800 w 1371600"/>
              <a:gd name="connsiteY0" fmla="*/ 1524000 h 1524000"/>
              <a:gd name="connsiteX1" fmla="*/ 1066800 w 1371600"/>
              <a:gd name="connsiteY1" fmla="*/ 1143000 h 1524000"/>
              <a:gd name="connsiteX2" fmla="*/ 1101090 w 1371600"/>
              <a:gd name="connsiteY2" fmla="*/ 1120140 h 1524000"/>
              <a:gd name="connsiteX3" fmla="*/ 1371600 w 1371600"/>
              <a:gd name="connsiteY3" fmla="*/ 762000 h 1524000"/>
              <a:gd name="connsiteX4" fmla="*/ 1295400 w 1371600"/>
              <a:gd name="connsiteY4" fmla="*/ 685800 h 1524000"/>
              <a:gd name="connsiteX5" fmla="*/ 1371600 w 1371600"/>
              <a:gd name="connsiteY5" fmla="*/ 76200 h 1524000"/>
              <a:gd name="connsiteX6" fmla="*/ 914400 w 1371600"/>
              <a:gd name="connsiteY6" fmla="*/ 0 h 1524000"/>
              <a:gd name="connsiteX7" fmla="*/ 0 w 1371600"/>
              <a:gd name="connsiteY7" fmla="*/ 457200 h 1524000"/>
              <a:gd name="connsiteX8" fmla="*/ 0 w 1371600"/>
              <a:gd name="connsiteY8" fmla="*/ 685800 h 1524000"/>
              <a:gd name="connsiteX9" fmla="*/ 0 w 1371600"/>
              <a:gd name="connsiteY9" fmla="*/ 1066800 h 1524000"/>
              <a:gd name="connsiteX10" fmla="*/ 1066800 w 1371600"/>
              <a:gd name="connsiteY10" fmla="*/ 1524000 h 1524000"/>
              <a:gd name="connsiteX0" fmla="*/ 1066800 w 1371600"/>
              <a:gd name="connsiteY0" fmla="*/ 1524000 h 1524000"/>
              <a:gd name="connsiteX1" fmla="*/ 1066800 w 1371600"/>
              <a:gd name="connsiteY1" fmla="*/ 1143000 h 1524000"/>
              <a:gd name="connsiteX2" fmla="*/ 1101090 w 1371600"/>
              <a:gd name="connsiteY2" fmla="*/ 1120140 h 1524000"/>
              <a:gd name="connsiteX3" fmla="*/ 1371600 w 1371600"/>
              <a:gd name="connsiteY3" fmla="*/ 762000 h 1524000"/>
              <a:gd name="connsiteX4" fmla="*/ 1295400 w 1371600"/>
              <a:gd name="connsiteY4" fmla="*/ 685800 h 1524000"/>
              <a:gd name="connsiteX5" fmla="*/ 1371600 w 1371600"/>
              <a:gd name="connsiteY5" fmla="*/ 76200 h 1524000"/>
              <a:gd name="connsiteX6" fmla="*/ 914400 w 1371600"/>
              <a:gd name="connsiteY6" fmla="*/ 0 h 1524000"/>
              <a:gd name="connsiteX7" fmla="*/ 76200 w 1371600"/>
              <a:gd name="connsiteY7" fmla="*/ 457200 h 1524000"/>
              <a:gd name="connsiteX8" fmla="*/ 0 w 1371600"/>
              <a:gd name="connsiteY8" fmla="*/ 685800 h 1524000"/>
              <a:gd name="connsiteX9" fmla="*/ 0 w 1371600"/>
              <a:gd name="connsiteY9" fmla="*/ 1066800 h 1524000"/>
              <a:gd name="connsiteX10" fmla="*/ 1066800 w 1371600"/>
              <a:gd name="connsiteY10" fmla="*/ 1524000 h 1524000"/>
              <a:gd name="connsiteX0" fmla="*/ 1066800 w 1371600"/>
              <a:gd name="connsiteY0" fmla="*/ 1524000 h 1524000"/>
              <a:gd name="connsiteX1" fmla="*/ 1066800 w 1371600"/>
              <a:gd name="connsiteY1" fmla="*/ 1143000 h 1524000"/>
              <a:gd name="connsiteX2" fmla="*/ 1101090 w 1371600"/>
              <a:gd name="connsiteY2" fmla="*/ 1120140 h 1524000"/>
              <a:gd name="connsiteX3" fmla="*/ 1371600 w 1371600"/>
              <a:gd name="connsiteY3" fmla="*/ 762000 h 1524000"/>
              <a:gd name="connsiteX4" fmla="*/ 1295400 w 1371600"/>
              <a:gd name="connsiteY4" fmla="*/ 685800 h 1524000"/>
              <a:gd name="connsiteX5" fmla="*/ 1371600 w 1371600"/>
              <a:gd name="connsiteY5" fmla="*/ 0 h 1524000"/>
              <a:gd name="connsiteX6" fmla="*/ 914400 w 1371600"/>
              <a:gd name="connsiteY6" fmla="*/ 0 h 1524000"/>
              <a:gd name="connsiteX7" fmla="*/ 76200 w 1371600"/>
              <a:gd name="connsiteY7" fmla="*/ 457200 h 1524000"/>
              <a:gd name="connsiteX8" fmla="*/ 0 w 1371600"/>
              <a:gd name="connsiteY8" fmla="*/ 685800 h 1524000"/>
              <a:gd name="connsiteX9" fmla="*/ 0 w 1371600"/>
              <a:gd name="connsiteY9" fmla="*/ 1066800 h 1524000"/>
              <a:gd name="connsiteX10" fmla="*/ 1066800 w 1371600"/>
              <a:gd name="connsiteY10" fmla="*/ 1524000 h 1524000"/>
              <a:gd name="connsiteX0" fmla="*/ 1066800 w 1371600"/>
              <a:gd name="connsiteY0" fmla="*/ 1524000 h 1524000"/>
              <a:gd name="connsiteX1" fmla="*/ 1066800 w 1371600"/>
              <a:gd name="connsiteY1" fmla="*/ 1143000 h 1524000"/>
              <a:gd name="connsiteX2" fmla="*/ 1101090 w 1371600"/>
              <a:gd name="connsiteY2" fmla="*/ 1120140 h 1524000"/>
              <a:gd name="connsiteX3" fmla="*/ 1371600 w 1371600"/>
              <a:gd name="connsiteY3" fmla="*/ 762000 h 1524000"/>
              <a:gd name="connsiteX4" fmla="*/ 1295400 w 1371600"/>
              <a:gd name="connsiteY4" fmla="*/ 685800 h 1524000"/>
              <a:gd name="connsiteX5" fmla="*/ 1371600 w 1371600"/>
              <a:gd name="connsiteY5" fmla="*/ 0 h 1524000"/>
              <a:gd name="connsiteX6" fmla="*/ 914400 w 1371600"/>
              <a:gd name="connsiteY6" fmla="*/ 0 h 1524000"/>
              <a:gd name="connsiteX7" fmla="*/ 76200 w 1371600"/>
              <a:gd name="connsiteY7" fmla="*/ 457200 h 1524000"/>
              <a:gd name="connsiteX8" fmla="*/ 0 w 1371600"/>
              <a:gd name="connsiteY8" fmla="*/ 685800 h 1524000"/>
              <a:gd name="connsiteX9" fmla="*/ 0 w 1371600"/>
              <a:gd name="connsiteY9" fmla="*/ 1066800 h 1524000"/>
              <a:gd name="connsiteX10" fmla="*/ 1066800 w 1371600"/>
              <a:gd name="connsiteY10" fmla="*/ 1524000 h 1524000"/>
              <a:gd name="connsiteX0" fmla="*/ 1066800 w 1371600"/>
              <a:gd name="connsiteY0" fmla="*/ 1524000 h 1524000"/>
              <a:gd name="connsiteX1" fmla="*/ 1066800 w 1371600"/>
              <a:gd name="connsiteY1" fmla="*/ 1143000 h 1524000"/>
              <a:gd name="connsiteX2" fmla="*/ 1101090 w 1371600"/>
              <a:gd name="connsiteY2" fmla="*/ 1120140 h 1524000"/>
              <a:gd name="connsiteX3" fmla="*/ 1371600 w 1371600"/>
              <a:gd name="connsiteY3" fmla="*/ 762000 h 1524000"/>
              <a:gd name="connsiteX4" fmla="*/ 1295400 w 1371600"/>
              <a:gd name="connsiteY4" fmla="*/ 685800 h 1524000"/>
              <a:gd name="connsiteX5" fmla="*/ 1371600 w 1371600"/>
              <a:gd name="connsiteY5" fmla="*/ 0 h 1524000"/>
              <a:gd name="connsiteX6" fmla="*/ 914400 w 1371600"/>
              <a:gd name="connsiteY6" fmla="*/ 0 h 1524000"/>
              <a:gd name="connsiteX7" fmla="*/ 76200 w 1371600"/>
              <a:gd name="connsiteY7" fmla="*/ 457200 h 1524000"/>
              <a:gd name="connsiteX8" fmla="*/ 0 w 1371600"/>
              <a:gd name="connsiteY8" fmla="*/ 685800 h 1524000"/>
              <a:gd name="connsiteX9" fmla="*/ 0 w 1371600"/>
              <a:gd name="connsiteY9" fmla="*/ 1066800 h 1524000"/>
              <a:gd name="connsiteX10" fmla="*/ 1066800 w 1371600"/>
              <a:gd name="connsiteY10" fmla="*/ 1524000 h 1524000"/>
              <a:gd name="connsiteX0" fmla="*/ 1066800 w 1371600"/>
              <a:gd name="connsiteY0" fmla="*/ 1524000 h 1524000"/>
              <a:gd name="connsiteX1" fmla="*/ 1066800 w 1371600"/>
              <a:gd name="connsiteY1" fmla="*/ 1143000 h 1524000"/>
              <a:gd name="connsiteX2" fmla="*/ 1101090 w 1371600"/>
              <a:gd name="connsiteY2" fmla="*/ 1120140 h 1524000"/>
              <a:gd name="connsiteX3" fmla="*/ 1371600 w 1371600"/>
              <a:gd name="connsiteY3" fmla="*/ 762000 h 1524000"/>
              <a:gd name="connsiteX4" fmla="*/ 1295400 w 1371600"/>
              <a:gd name="connsiteY4" fmla="*/ 685800 h 1524000"/>
              <a:gd name="connsiteX5" fmla="*/ 1371600 w 1371600"/>
              <a:gd name="connsiteY5" fmla="*/ 0 h 1524000"/>
              <a:gd name="connsiteX6" fmla="*/ 914400 w 1371600"/>
              <a:gd name="connsiteY6" fmla="*/ 0 h 1524000"/>
              <a:gd name="connsiteX7" fmla="*/ 76200 w 1371600"/>
              <a:gd name="connsiteY7" fmla="*/ 457200 h 1524000"/>
              <a:gd name="connsiteX8" fmla="*/ 0 w 1371600"/>
              <a:gd name="connsiteY8" fmla="*/ 685800 h 1524000"/>
              <a:gd name="connsiteX9" fmla="*/ 0 w 1371600"/>
              <a:gd name="connsiteY9" fmla="*/ 1066800 h 1524000"/>
              <a:gd name="connsiteX10" fmla="*/ 1066800 w 1371600"/>
              <a:gd name="connsiteY10" fmla="*/ 1524000 h 1524000"/>
              <a:gd name="connsiteX0" fmla="*/ 1066800 w 1371600"/>
              <a:gd name="connsiteY0" fmla="*/ 1524000 h 1524000"/>
              <a:gd name="connsiteX1" fmla="*/ 1066800 w 1371600"/>
              <a:gd name="connsiteY1" fmla="*/ 1143000 h 1524000"/>
              <a:gd name="connsiteX2" fmla="*/ 1101090 w 1371600"/>
              <a:gd name="connsiteY2" fmla="*/ 1120140 h 1524000"/>
              <a:gd name="connsiteX3" fmla="*/ 1371600 w 1371600"/>
              <a:gd name="connsiteY3" fmla="*/ 762000 h 1524000"/>
              <a:gd name="connsiteX4" fmla="*/ 1295400 w 1371600"/>
              <a:gd name="connsiteY4" fmla="*/ 685800 h 1524000"/>
              <a:gd name="connsiteX5" fmla="*/ 1371600 w 1371600"/>
              <a:gd name="connsiteY5" fmla="*/ 76200 h 1524000"/>
              <a:gd name="connsiteX6" fmla="*/ 914400 w 1371600"/>
              <a:gd name="connsiteY6" fmla="*/ 0 h 1524000"/>
              <a:gd name="connsiteX7" fmla="*/ 76200 w 1371600"/>
              <a:gd name="connsiteY7" fmla="*/ 457200 h 1524000"/>
              <a:gd name="connsiteX8" fmla="*/ 0 w 1371600"/>
              <a:gd name="connsiteY8" fmla="*/ 685800 h 1524000"/>
              <a:gd name="connsiteX9" fmla="*/ 0 w 1371600"/>
              <a:gd name="connsiteY9" fmla="*/ 1066800 h 1524000"/>
              <a:gd name="connsiteX10" fmla="*/ 1066800 w 1371600"/>
              <a:gd name="connsiteY10" fmla="*/ 1524000 h 1524000"/>
              <a:gd name="connsiteX0" fmla="*/ 1066800 w 1371600"/>
              <a:gd name="connsiteY0" fmla="*/ 1600200 h 1600200"/>
              <a:gd name="connsiteX1" fmla="*/ 1066800 w 1371600"/>
              <a:gd name="connsiteY1" fmla="*/ 1219200 h 1600200"/>
              <a:gd name="connsiteX2" fmla="*/ 1101090 w 1371600"/>
              <a:gd name="connsiteY2" fmla="*/ 1196340 h 1600200"/>
              <a:gd name="connsiteX3" fmla="*/ 1371600 w 1371600"/>
              <a:gd name="connsiteY3" fmla="*/ 838200 h 1600200"/>
              <a:gd name="connsiteX4" fmla="*/ 1295400 w 1371600"/>
              <a:gd name="connsiteY4" fmla="*/ 762000 h 1600200"/>
              <a:gd name="connsiteX5" fmla="*/ 1371600 w 1371600"/>
              <a:gd name="connsiteY5" fmla="*/ 152400 h 1600200"/>
              <a:gd name="connsiteX6" fmla="*/ 990600 w 1371600"/>
              <a:gd name="connsiteY6" fmla="*/ 0 h 1600200"/>
              <a:gd name="connsiteX7" fmla="*/ 76200 w 1371600"/>
              <a:gd name="connsiteY7" fmla="*/ 533400 h 1600200"/>
              <a:gd name="connsiteX8" fmla="*/ 0 w 1371600"/>
              <a:gd name="connsiteY8" fmla="*/ 762000 h 1600200"/>
              <a:gd name="connsiteX9" fmla="*/ 0 w 1371600"/>
              <a:gd name="connsiteY9" fmla="*/ 1143000 h 1600200"/>
              <a:gd name="connsiteX10" fmla="*/ 1066800 w 1371600"/>
              <a:gd name="connsiteY10" fmla="*/ 1600200 h 1600200"/>
              <a:gd name="connsiteX0" fmla="*/ 1066800 w 1371600"/>
              <a:gd name="connsiteY0" fmla="*/ 1524000 h 1524000"/>
              <a:gd name="connsiteX1" fmla="*/ 1066800 w 1371600"/>
              <a:gd name="connsiteY1" fmla="*/ 1143000 h 1524000"/>
              <a:gd name="connsiteX2" fmla="*/ 1101090 w 1371600"/>
              <a:gd name="connsiteY2" fmla="*/ 1120140 h 1524000"/>
              <a:gd name="connsiteX3" fmla="*/ 1371600 w 1371600"/>
              <a:gd name="connsiteY3" fmla="*/ 762000 h 1524000"/>
              <a:gd name="connsiteX4" fmla="*/ 1295400 w 1371600"/>
              <a:gd name="connsiteY4" fmla="*/ 685800 h 1524000"/>
              <a:gd name="connsiteX5" fmla="*/ 1371600 w 1371600"/>
              <a:gd name="connsiteY5" fmla="*/ 76200 h 1524000"/>
              <a:gd name="connsiteX6" fmla="*/ 914400 w 1371600"/>
              <a:gd name="connsiteY6" fmla="*/ 0 h 1524000"/>
              <a:gd name="connsiteX7" fmla="*/ 76200 w 1371600"/>
              <a:gd name="connsiteY7" fmla="*/ 457200 h 1524000"/>
              <a:gd name="connsiteX8" fmla="*/ 0 w 1371600"/>
              <a:gd name="connsiteY8" fmla="*/ 685800 h 1524000"/>
              <a:gd name="connsiteX9" fmla="*/ 0 w 1371600"/>
              <a:gd name="connsiteY9" fmla="*/ 1066800 h 1524000"/>
              <a:gd name="connsiteX10" fmla="*/ 1066800 w 1371600"/>
              <a:gd name="connsiteY10" fmla="*/ 1524000 h 1524000"/>
              <a:gd name="connsiteX0" fmla="*/ 1066800 w 1371600"/>
              <a:gd name="connsiteY0" fmla="*/ 1524000 h 1524000"/>
              <a:gd name="connsiteX1" fmla="*/ 1066800 w 1371600"/>
              <a:gd name="connsiteY1" fmla="*/ 1143000 h 1524000"/>
              <a:gd name="connsiteX2" fmla="*/ 1101090 w 1371600"/>
              <a:gd name="connsiteY2" fmla="*/ 1120140 h 1524000"/>
              <a:gd name="connsiteX3" fmla="*/ 1371600 w 1371600"/>
              <a:gd name="connsiteY3" fmla="*/ 762000 h 1524000"/>
              <a:gd name="connsiteX4" fmla="*/ 1295400 w 1371600"/>
              <a:gd name="connsiteY4" fmla="*/ 685800 h 1524000"/>
              <a:gd name="connsiteX5" fmla="*/ 1371600 w 1371600"/>
              <a:gd name="connsiteY5" fmla="*/ 0 h 1524000"/>
              <a:gd name="connsiteX6" fmla="*/ 914400 w 1371600"/>
              <a:gd name="connsiteY6" fmla="*/ 0 h 1524000"/>
              <a:gd name="connsiteX7" fmla="*/ 76200 w 1371600"/>
              <a:gd name="connsiteY7" fmla="*/ 457200 h 1524000"/>
              <a:gd name="connsiteX8" fmla="*/ 0 w 1371600"/>
              <a:gd name="connsiteY8" fmla="*/ 685800 h 1524000"/>
              <a:gd name="connsiteX9" fmla="*/ 0 w 1371600"/>
              <a:gd name="connsiteY9" fmla="*/ 1066800 h 1524000"/>
              <a:gd name="connsiteX10" fmla="*/ 1066800 w 1371600"/>
              <a:gd name="connsiteY10" fmla="*/ 152400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524000">
                <a:moveTo>
                  <a:pt x="1066800" y="1524000"/>
                </a:moveTo>
                <a:lnTo>
                  <a:pt x="1066800" y="1143000"/>
                </a:lnTo>
                <a:lnTo>
                  <a:pt x="1101090" y="1120140"/>
                </a:lnTo>
                <a:lnTo>
                  <a:pt x="1371600" y="762000"/>
                </a:lnTo>
                <a:lnTo>
                  <a:pt x="1295400" y="685800"/>
                </a:lnTo>
                <a:lnTo>
                  <a:pt x="1371600" y="0"/>
                </a:lnTo>
                <a:lnTo>
                  <a:pt x="914400" y="0"/>
                </a:lnTo>
                <a:lnTo>
                  <a:pt x="76200" y="457200"/>
                </a:lnTo>
                <a:lnTo>
                  <a:pt x="0" y="685800"/>
                </a:lnTo>
                <a:lnTo>
                  <a:pt x="0" y="1066800"/>
                </a:lnTo>
                <a:lnTo>
                  <a:pt x="1066800" y="152400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normAutofit/>
          </a:bodyPr>
          <a:lstStyle/>
          <a:p>
            <a:r>
              <a:rPr lang="en-US" dirty="0" smtClean="0"/>
              <a:t>Parts of a watershed</a:t>
            </a:r>
            <a:endParaRPr lang="en-US" dirty="0"/>
          </a:p>
        </p:txBody>
      </p:sp>
      <p:sp>
        <p:nvSpPr>
          <p:cNvPr id="3" name="TextBox 2"/>
          <p:cNvSpPr txBox="1"/>
          <p:nvPr/>
        </p:nvSpPr>
        <p:spPr>
          <a:xfrm>
            <a:off x="3048000" y="1295400"/>
            <a:ext cx="2590800" cy="369332"/>
          </a:xfrm>
          <a:prstGeom prst="rect">
            <a:avLst/>
          </a:prstGeom>
          <a:noFill/>
        </p:spPr>
        <p:txBody>
          <a:bodyPr wrap="square" rtlCol="0">
            <a:spAutoFit/>
          </a:bodyPr>
          <a:lstStyle/>
          <a:p>
            <a:r>
              <a:rPr lang="en-US" dirty="0" smtClean="0"/>
              <a:t>Headwater</a:t>
            </a:r>
            <a:endParaRPr lang="en-US" dirty="0"/>
          </a:p>
        </p:txBody>
      </p:sp>
      <p:sp>
        <p:nvSpPr>
          <p:cNvPr id="4" name="TextBox 3"/>
          <p:cNvSpPr txBox="1"/>
          <p:nvPr/>
        </p:nvSpPr>
        <p:spPr>
          <a:xfrm>
            <a:off x="6324600" y="3581400"/>
            <a:ext cx="2590800" cy="369332"/>
          </a:xfrm>
          <a:prstGeom prst="rect">
            <a:avLst/>
          </a:prstGeom>
          <a:noFill/>
        </p:spPr>
        <p:txBody>
          <a:bodyPr wrap="square" rtlCol="0">
            <a:spAutoFit/>
          </a:bodyPr>
          <a:lstStyle/>
          <a:p>
            <a:r>
              <a:rPr lang="en-US" dirty="0" smtClean="0"/>
              <a:t>Middle section</a:t>
            </a:r>
            <a:endParaRPr lang="en-US" dirty="0"/>
          </a:p>
        </p:txBody>
      </p:sp>
      <p:sp>
        <p:nvSpPr>
          <p:cNvPr id="5" name="TextBox 4"/>
          <p:cNvSpPr txBox="1"/>
          <p:nvPr/>
        </p:nvSpPr>
        <p:spPr>
          <a:xfrm>
            <a:off x="2971800" y="5791200"/>
            <a:ext cx="2590800" cy="369332"/>
          </a:xfrm>
          <a:prstGeom prst="rect">
            <a:avLst/>
          </a:prstGeom>
          <a:noFill/>
        </p:spPr>
        <p:txBody>
          <a:bodyPr wrap="square" rtlCol="0">
            <a:spAutoFit/>
          </a:bodyPr>
          <a:lstStyle/>
          <a:p>
            <a:r>
              <a:rPr lang="en-US" dirty="0" smtClean="0"/>
              <a:t>Mouth/ sink</a:t>
            </a:r>
            <a:endParaRPr lang="en-US" dirty="0"/>
          </a:p>
        </p:txBody>
      </p:sp>
      <p:sp>
        <p:nvSpPr>
          <p:cNvPr id="11" name="Freeform 10"/>
          <p:cNvSpPr/>
          <p:nvPr/>
        </p:nvSpPr>
        <p:spPr>
          <a:xfrm>
            <a:off x="6918324" y="2362200"/>
            <a:ext cx="203835" cy="329566"/>
          </a:xfrm>
          <a:custGeom>
            <a:avLst/>
            <a:gdLst>
              <a:gd name="connsiteX0" fmla="*/ 125730 w 158115"/>
              <a:gd name="connsiteY0" fmla="*/ 0 h 274320"/>
              <a:gd name="connsiteX1" fmla="*/ 137160 w 158115"/>
              <a:gd name="connsiteY1" fmla="*/ 171450 h 274320"/>
              <a:gd name="connsiteX2" fmla="*/ 0 w 158115"/>
              <a:gd name="connsiteY2" fmla="*/ 274320 h 274320"/>
              <a:gd name="connsiteX3" fmla="*/ 0 w 158115"/>
              <a:gd name="connsiteY3" fmla="*/ 274320 h 274320"/>
              <a:gd name="connsiteX0" fmla="*/ 163830 w 196215"/>
              <a:gd name="connsiteY0" fmla="*/ 0 h 283845"/>
              <a:gd name="connsiteX1" fmla="*/ 175260 w 196215"/>
              <a:gd name="connsiteY1" fmla="*/ 171450 h 283845"/>
              <a:gd name="connsiteX2" fmla="*/ 38100 w 196215"/>
              <a:gd name="connsiteY2" fmla="*/ 274320 h 283845"/>
              <a:gd name="connsiteX3" fmla="*/ 0 w 196215"/>
              <a:gd name="connsiteY3" fmla="*/ 228600 h 283845"/>
              <a:gd name="connsiteX0" fmla="*/ 163830 w 196215"/>
              <a:gd name="connsiteY0" fmla="*/ 0 h 320040"/>
              <a:gd name="connsiteX1" fmla="*/ 175260 w 196215"/>
              <a:gd name="connsiteY1" fmla="*/ 171450 h 320040"/>
              <a:gd name="connsiteX2" fmla="*/ 38100 w 196215"/>
              <a:gd name="connsiteY2" fmla="*/ 274320 h 320040"/>
              <a:gd name="connsiteX3" fmla="*/ 0 w 196215"/>
              <a:gd name="connsiteY3" fmla="*/ 304800 h 320040"/>
              <a:gd name="connsiteX0" fmla="*/ 152400 w 194310"/>
              <a:gd name="connsiteY0" fmla="*/ 0 h 320041"/>
              <a:gd name="connsiteX1" fmla="*/ 175260 w 194310"/>
              <a:gd name="connsiteY1" fmla="*/ 171451 h 320041"/>
              <a:gd name="connsiteX2" fmla="*/ 38100 w 194310"/>
              <a:gd name="connsiteY2" fmla="*/ 274321 h 320041"/>
              <a:gd name="connsiteX3" fmla="*/ 0 w 194310"/>
              <a:gd name="connsiteY3" fmla="*/ 304801 h 320041"/>
              <a:gd name="connsiteX0" fmla="*/ 228600 w 270510"/>
              <a:gd name="connsiteY0" fmla="*/ 0 h 320041"/>
              <a:gd name="connsiteX1" fmla="*/ 251460 w 270510"/>
              <a:gd name="connsiteY1" fmla="*/ 171451 h 320041"/>
              <a:gd name="connsiteX2" fmla="*/ 114300 w 270510"/>
              <a:gd name="connsiteY2" fmla="*/ 274321 h 320041"/>
              <a:gd name="connsiteX3" fmla="*/ 0 w 270510"/>
              <a:gd name="connsiteY3" fmla="*/ 304801 h 320041"/>
              <a:gd name="connsiteX0" fmla="*/ 228600 w 270510"/>
              <a:gd name="connsiteY0" fmla="*/ 0 h 320041"/>
              <a:gd name="connsiteX1" fmla="*/ 251460 w 270510"/>
              <a:gd name="connsiteY1" fmla="*/ 171451 h 320041"/>
              <a:gd name="connsiteX2" fmla="*/ 114300 w 270510"/>
              <a:gd name="connsiteY2" fmla="*/ 274321 h 320041"/>
              <a:gd name="connsiteX3" fmla="*/ 0 w 270510"/>
              <a:gd name="connsiteY3" fmla="*/ 304801 h 320041"/>
              <a:gd name="connsiteX0" fmla="*/ 228600 w 264160"/>
              <a:gd name="connsiteY0" fmla="*/ 0 h 320041"/>
              <a:gd name="connsiteX1" fmla="*/ 251460 w 264160"/>
              <a:gd name="connsiteY1" fmla="*/ 171451 h 320041"/>
              <a:gd name="connsiteX2" fmla="*/ 152400 w 264160"/>
              <a:gd name="connsiteY2" fmla="*/ 228601 h 320041"/>
              <a:gd name="connsiteX3" fmla="*/ 0 w 264160"/>
              <a:gd name="connsiteY3" fmla="*/ 304801 h 320041"/>
              <a:gd name="connsiteX0" fmla="*/ 152400 w 187960"/>
              <a:gd name="connsiteY0" fmla="*/ 0 h 320041"/>
              <a:gd name="connsiteX1" fmla="*/ 175260 w 187960"/>
              <a:gd name="connsiteY1" fmla="*/ 171451 h 320041"/>
              <a:gd name="connsiteX2" fmla="*/ 76200 w 187960"/>
              <a:gd name="connsiteY2" fmla="*/ 228601 h 320041"/>
              <a:gd name="connsiteX3" fmla="*/ 0 w 187960"/>
              <a:gd name="connsiteY3" fmla="*/ 304801 h 320041"/>
              <a:gd name="connsiteX0" fmla="*/ 152400 w 187960"/>
              <a:gd name="connsiteY0" fmla="*/ 0 h 320041"/>
              <a:gd name="connsiteX1" fmla="*/ 175260 w 187960"/>
              <a:gd name="connsiteY1" fmla="*/ 171451 h 320041"/>
              <a:gd name="connsiteX2" fmla="*/ 76200 w 187960"/>
              <a:gd name="connsiteY2" fmla="*/ 228601 h 320041"/>
              <a:gd name="connsiteX3" fmla="*/ 0 w 187960"/>
              <a:gd name="connsiteY3" fmla="*/ 304801 h 320041"/>
              <a:gd name="connsiteX0" fmla="*/ 152400 w 187960"/>
              <a:gd name="connsiteY0" fmla="*/ 0 h 320041"/>
              <a:gd name="connsiteX1" fmla="*/ 175260 w 187960"/>
              <a:gd name="connsiteY1" fmla="*/ 171451 h 320041"/>
              <a:gd name="connsiteX2" fmla="*/ 76200 w 187960"/>
              <a:gd name="connsiteY2" fmla="*/ 228601 h 320041"/>
              <a:gd name="connsiteX3" fmla="*/ 0 w 187960"/>
              <a:gd name="connsiteY3" fmla="*/ 304801 h 320041"/>
              <a:gd name="connsiteX0" fmla="*/ 168275 w 203835"/>
              <a:gd name="connsiteY0" fmla="*/ 0 h 329566"/>
              <a:gd name="connsiteX1" fmla="*/ 191135 w 203835"/>
              <a:gd name="connsiteY1" fmla="*/ 171451 h 329566"/>
              <a:gd name="connsiteX2" fmla="*/ 92075 w 203835"/>
              <a:gd name="connsiteY2" fmla="*/ 228601 h 329566"/>
              <a:gd name="connsiteX3" fmla="*/ 15875 w 203835"/>
              <a:gd name="connsiteY3" fmla="*/ 304801 h 329566"/>
            </a:gdLst>
            <a:ahLst/>
            <a:cxnLst>
              <a:cxn ang="0">
                <a:pos x="connsiteX0" y="connsiteY0"/>
              </a:cxn>
              <a:cxn ang="0">
                <a:pos x="connsiteX1" y="connsiteY1"/>
              </a:cxn>
              <a:cxn ang="0">
                <a:pos x="connsiteX2" y="connsiteY2"/>
              </a:cxn>
              <a:cxn ang="0">
                <a:pos x="connsiteX3" y="connsiteY3"/>
              </a:cxn>
            </a:cxnLst>
            <a:rect l="l" t="t" r="r" b="b"/>
            <a:pathLst>
              <a:path w="203835" h="329566">
                <a:moveTo>
                  <a:pt x="168275" y="0"/>
                </a:moveTo>
                <a:cubicBezTo>
                  <a:pt x="184467" y="62865"/>
                  <a:pt x="203835" y="133351"/>
                  <a:pt x="191135" y="171451"/>
                </a:cubicBezTo>
                <a:cubicBezTo>
                  <a:pt x="178435" y="209551"/>
                  <a:pt x="121285" y="206376"/>
                  <a:pt x="92075" y="228601"/>
                </a:cubicBezTo>
                <a:cubicBezTo>
                  <a:pt x="62865" y="250826"/>
                  <a:pt x="0" y="329566"/>
                  <a:pt x="15875" y="304801"/>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5429250" y="1028700"/>
            <a:ext cx="1085850" cy="1463040"/>
          </a:xfrm>
          <a:custGeom>
            <a:avLst/>
            <a:gdLst>
              <a:gd name="connsiteX0" fmla="*/ 57150 w 1085850"/>
              <a:gd name="connsiteY0" fmla="*/ 1463040 h 1463040"/>
              <a:gd name="connsiteX1" fmla="*/ 537210 w 1085850"/>
              <a:gd name="connsiteY1" fmla="*/ 1325880 h 1463040"/>
              <a:gd name="connsiteX2" fmla="*/ 948690 w 1085850"/>
              <a:gd name="connsiteY2" fmla="*/ 1120140 h 1463040"/>
              <a:gd name="connsiteX3" fmla="*/ 1051560 w 1085850"/>
              <a:gd name="connsiteY3" fmla="*/ 811530 h 1463040"/>
              <a:gd name="connsiteX4" fmla="*/ 1085850 w 1085850"/>
              <a:gd name="connsiteY4" fmla="*/ 388620 h 1463040"/>
              <a:gd name="connsiteX5" fmla="*/ 1085850 w 1085850"/>
              <a:gd name="connsiteY5" fmla="*/ 68580 h 1463040"/>
              <a:gd name="connsiteX6" fmla="*/ 902970 w 1085850"/>
              <a:gd name="connsiteY6" fmla="*/ 57150 h 1463040"/>
              <a:gd name="connsiteX7" fmla="*/ 331470 w 1085850"/>
              <a:gd name="connsiteY7" fmla="*/ 0 h 1463040"/>
              <a:gd name="connsiteX8" fmla="*/ 331470 w 1085850"/>
              <a:gd name="connsiteY8" fmla="*/ 342900 h 1463040"/>
              <a:gd name="connsiteX9" fmla="*/ 285750 w 1085850"/>
              <a:gd name="connsiteY9" fmla="*/ 628650 h 1463040"/>
              <a:gd name="connsiteX10" fmla="*/ 354330 w 1085850"/>
              <a:gd name="connsiteY10" fmla="*/ 742950 h 1463040"/>
              <a:gd name="connsiteX11" fmla="*/ 240030 w 1085850"/>
              <a:gd name="connsiteY11" fmla="*/ 868680 h 1463040"/>
              <a:gd name="connsiteX12" fmla="*/ 0 w 1085850"/>
              <a:gd name="connsiteY12" fmla="*/ 1040130 h 1463040"/>
              <a:gd name="connsiteX13" fmla="*/ 57150 w 1085850"/>
              <a:gd name="connsiteY13" fmla="*/ 146304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5850" h="1463040">
                <a:moveTo>
                  <a:pt x="57150" y="1463040"/>
                </a:moveTo>
                <a:lnTo>
                  <a:pt x="537210" y="1325880"/>
                </a:lnTo>
                <a:lnTo>
                  <a:pt x="948690" y="1120140"/>
                </a:lnTo>
                <a:lnTo>
                  <a:pt x="1051560" y="811530"/>
                </a:lnTo>
                <a:lnTo>
                  <a:pt x="1085850" y="388620"/>
                </a:lnTo>
                <a:lnTo>
                  <a:pt x="1085850" y="68580"/>
                </a:lnTo>
                <a:lnTo>
                  <a:pt x="902970" y="57150"/>
                </a:lnTo>
                <a:lnTo>
                  <a:pt x="331470" y="0"/>
                </a:lnTo>
                <a:lnTo>
                  <a:pt x="331470" y="342900"/>
                </a:lnTo>
                <a:lnTo>
                  <a:pt x="285750" y="628650"/>
                </a:lnTo>
                <a:lnTo>
                  <a:pt x="354330" y="742950"/>
                </a:lnTo>
                <a:lnTo>
                  <a:pt x="240030" y="868680"/>
                </a:lnTo>
                <a:lnTo>
                  <a:pt x="0" y="1040130"/>
                </a:lnTo>
                <a:lnTo>
                  <a:pt x="57150" y="146304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24" name="Group 23"/>
          <p:cNvGrpSpPr/>
          <p:nvPr/>
        </p:nvGrpSpPr>
        <p:grpSpPr>
          <a:xfrm>
            <a:off x="2697478" y="1143000"/>
            <a:ext cx="6103622" cy="4572000"/>
            <a:chOff x="1325878" y="1143000"/>
            <a:chExt cx="6103622" cy="4572000"/>
          </a:xfrm>
        </p:grpSpPr>
        <p:sp>
          <p:nvSpPr>
            <p:cNvPr id="15" name="Freeform 14"/>
            <p:cNvSpPr/>
            <p:nvPr/>
          </p:nvSpPr>
          <p:spPr>
            <a:xfrm>
              <a:off x="4114800" y="2514600"/>
              <a:ext cx="685800" cy="914400"/>
            </a:xfrm>
            <a:custGeom>
              <a:avLst/>
              <a:gdLst>
                <a:gd name="connsiteX0" fmla="*/ 125730 w 158115"/>
                <a:gd name="connsiteY0" fmla="*/ 0 h 274320"/>
                <a:gd name="connsiteX1" fmla="*/ 137160 w 158115"/>
                <a:gd name="connsiteY1" fmla="*/ 171450 h 274320"/>
                <a:gd name="connsiteX2" fmla="*/ 0 w 158115"/>
                <a:gd name="connsiteY2" fmla="*/ 274320 h 274320"/>
                <a:gd name="connsiteX3" fmla="*/ 0 w 158115"/>
                <a:gd name="connsiteY3" fmla="*/ 274320 h 274320"/>
                <a:gd name="connsiteX0" fmla="*/ 191770 w 599440"/>
                <a:gd name="connsiteY0" fmla="*/ 0 h 533400"/>
                <a:gd name="connsiteX1" fmla="*/ 203200 w 599440"/>
                <a:gd name="connsiteY1" fmla="*/ 171450 h 533400"/>
                <a:gd name="connsiteX2" fmla="*/ 66040 w 599440"/>
                <a:gd name="connsiteY2" fmla="*/ 274320 h 533400"/>
                <a:gd name="connsiteX3" fmla="*/ 599440 w 599440"/>
                <a:gd name="connsiteY3" fmla="*/ 533400 h 533400"/>
                <a:gd name="connsiteX0" fmla="*/ 217170 w 777239"/>
                <a:gd name="connsiteY0" fmla="*/ 0 h 914400"/>
                <a:gd name="connsiteX1" fmla="*/ 228600 w 777239"/>
                <a:gd name="connsiteY1" fmla="*/ 171450 h 914400"/>
                <a:gd name="connsiteX2" fmla="*/ 91440 w 777239"/>
                <a:gd name="connsiteY2" fmla="*/ 274320 h 914400"/>
                <a:gd name="connsiteX3" fmla="*/ 777239 w 777239"/>
                <a:gd name="connsiteY3" fmla="*/ 914400 h 914400"/>
                <a:gd name="connsiteX0" fmla="*/ 5715 w 565784"/>
                <a:gd name="connsiteY0" fmla="*/ 0 h 914400"/>
                <a:gd name="connsiteX1" fmla="*/ 17145 w 565784"/>
                <a:gd name="connsiteY1" fmla="*/ 171450 h 914400"/>
                <a:gd name="connsiteX2" fmla="*/ 108584 w 565784"/>
                <a:gd name="connsiteY2" fmla="*/ 609600 h 914400"/>
                <a:gd name="connsiteX3" fmla="*/ 565784 w 565784"/>
                <a:gd name="connsiteY3" fmla="*/ 914400 h 914400"/>
                <a:gd name="connsiteX0" fmla="*/ 0 w 560069"/>
                <a:gd name="connsiteY0" fmla="*/ 0 h 914400"/>
                <a:gd name="connsiteX1" fmla="*/ 255268 w 560069"/>
                <a:gd name="connsiteY1" fmla="*/ 228600 h 914400"/>
                <a:gd name="connsiteX2" fmla="*/ 102869 w 560069"/>
                <a:gd name="connsiteY2" fmla="*/ 609600 h 914400"/>
                <a:gd name="connsiteX3" fmla="*/ 560069 w 560069"/>
                <a:gd name="connsiteY3" fmla="*/ 914400 h 914400"/>
                <a:gd name="connsiteX0" fmla="*/ 0 w 560069"/>
                <a:gd name="connsiteY0" fmla="*/ 0 h 914400"/>
                <a:gd name="connsiteX1" fmla="*/ 255268 w 560069"/>
                <a:gd name="connsiteY1" fmla="*/ 228600 h 914400"/>
                <a:gd name="connsiteX2" fmla="*/ 179068 w 560069"/>
                <a:gd name="connsiteY2" fmla="*/ 685800 h 914400"/>
                <a:gd name="connsiteX3" fmla="*/ 560069 w 560069"/>
                <a:gd name="connsiteY3" fmla="*/ 914400 h 914400"/>
                <a:gd name="connsiteX0" fmla="*/ 0 w 539105"/>
                <a:gd name="connsiteY0" fmla="*/ 0 h 914400"/>
                <a:gd name="connsiteX1" fmla="*/ 255268 w 539105"/>
                <a:gd name="connsiteY1" fmla="*/ 228600 h 914400"/>
                <a:gd name="connsiteX2" fmla="*/ 179068 w 539105"/>
                <a:gd name="connsiteY2" fmla="*/ 685800 h 914400"/>
                <a:gd name="connsiteX3" fmla="*/ 539105 w 539105"/>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539105" h="914400">
                  <a:moveTo>
                    <a:pt x="0" y="0"/>
                  </a:moveTo>
                  <a:cubicBezTo>
                    <a:pt x="16192" y="62865"/>
                    <a:pt x="225423" y="114300"/>
                    <a:pt x="255268" y="228600"/>
                  </a:cubicBezTo>
                  <a:cubicBezTo>
                    <a:pt x="285113" y="342900"/>
                    <a:pt x="131762" y="571500"/>
                    <a:pt x="179068" y="685800"/>
                  </a:cubicBezTo>
                  <a:cubicBezTo>
                    <a:pt x="226374" y="800100"/>
                    <a:pt x="361305" y="828040"/>
                    <a:pt x="539105" y="914400"/>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Group 21"/>
            <p:cNvGrpSpPr/>
            <p:nvPr/>
          </p:nvGrpSpPr>
          <p:grpSpPr>
            <a:xfrm>
              <a:off x="1325878" y="1143000"/>
              <a:ext cx="6103622" cy="4572000"/>
              <a:chOff x="1325878" y="1143000"/>
              <a:chExt cx="6103622" cy="4572000"/>
            </a:xfrm>
          </p:grpSpPr>
          <p:sp>
            <p:nvSpPr>
              <p:cNvPr id="8" name="Freeform 7"/>
              <p:cNvSpPr/>
              <p:nvPr/>
            </p:nvSpPr>
            <p:spPr>
              <a:xfrm>
                <a:off x="5710808" y="1186814"/>
                <a:ext cx="930022" cy="1175385"/>
              </a:xfrm>
              <a:custGeom>
                <a:avLst/>
                <a:gdLst>
                  <a:gd name="connsiteX0" fmla="*/ 5383530 w 5383530"/>
                  <a:gd name="connsiteY0" fmla="*/ 59055 h 4573905"/>
                  <a:gd name="connsiteX1" fmla="*/ 5029200 w 5383530"/>
                  <a:gd name="connsiteY1" fmla="*/ 70485 h 4573905"/>
                  <a:gd name="connsiteX2" fmla="*/ 5040630 w 5383530"/>
                  <a:gd name="connsiteY2" fmla="*/ 481965 h 4573905"/>
                  <a:gd name="connsiteX3" fmla="*/ 4743450 w 5383530"/>
                  <a:gd name="connsiteY3" fmla="*/ 641985 h 4573905"/>
                  <a:gd name="connsiteX4" fmla="*/ 4732020 w 5383530"/>
                  <a:gd name="connsiteY4" fmla="*/ 882015 h 4573905"/>
                  <a:gd name="connsiteX5" fmla="*/ 4469130 w 5383530"/>
                  <a:gd name="connsiteY5" fmla="*/ 1133475 h 4573905"/>
                  <a:gd name="connsiteX6" fmla="*/ 4457700 w 5383530"/>
                  <a:gd name="connsiteY6" fmla="*/ 1362075 h 4573905"/>
                  <a:gd name="connsiteX7" fmla="*/ 4103370 w 5383530"/>
                  <a:gd name="connsiteY7" fmla="*/ 1636395 h 4573905"/>
                  <a:gd name="connsiteX8" fmla="*/ 4137660 w 5383530"/>
                  <a:gd name="connsiteY8" fmla="*/ 2287905 h 4573905"/>
                  <a:gd name="connsiteX9" fmla="*/ 3451860 w 5383530"/>
                  <a:gd name="connsiteY9" fmla="*/ 2299335 h 4573905"/>
                  <a:gd name="connsiteX10" fmla="*/ 3108960 w 5383530"/>
                  <a:gd name="connsiteY10" fmla="*/ 3076575 h 4573905"/>
                  <a:gd name="connsiteX11" fmla="*/ 2297430 w 5383530"/>
                  <a:gd name="connsiteY11" fmla="*/ 3145155 h 4573905"/>
                  <a:gd name="connsiteX12" fmla="*/ 1885950 w 5383530"/>
                  <a:gd name="connsiteY12" fmla="*/ 4070985 h 4573905"/>
                  <a:gd name="connsiteX13" fmla="*/ 708660 w 5383530"/>
                  <a:gd name="connsiteY13" fmla="*/ 4288155 h 4573905"/>
                  <a:gd name="connsiteX14" fmla="*/ 0 w 5383530"/>
                  <a:gd name="connsiteY14" fmla="*/ 4573905 h 4573905"/>
                  <a:gd name="connsiteX15" fmla="*/ 0 w 5383530"/>
                  <a:gd name="connsiteY15" fmla="*/ 4573905 h 4573905"/>
                  <a:gd name="connsiteX0" fmla="*/ 5383530 w 5383530"/>
                  <a:gd name="connsiteY0" fmla="*/ 59055 h 4573905"/>
                  <a:gd name="connsiteX1" fmla="*/ 5029200 w 5383530"/>
                  <a:gd name="connsiteY1" fmla="*/ 70485 h 4573905"/>
                  <a:gd name="connsiteX2" fmla="*/ 5040630 w 5383530"/>
                  <a:gd name="connsiteY2" fmla="*/ 481965 h 4573905"/>
                  <a:gd name="connsiteX3" fmla="*/ 4743450 w 5383530"/>
                  <a:gd name="connsiteY3" fmla="*/ 641985 h 4573905"/>
                  <a:gd name="connsiteX4" fmla="*/ 4732020 w 5383530"/>
                  <a:gd name="connsiteY4" fmla="*/ 882015 h 4573905"/>
                  <a:gd name="connsiteX5" fmla="*/ 4469130 w 5383530"/>
                  <a:gd name="connsiteY5" fmla="*/ 1133475 h 4573905"/>
                  <a:gd name="connsiteX6" fmla="*/ 4457700 w 5383530"/>
                  <a:gd name="connsiteY6" fmla="*/ 1362075 h 4573905"/>
                  <a:gd name="connsiteX7" fmla="*/ 4103370 w 5383530"/>
                  <a:gd name="connsiteY7" fmla="*/ 1636395 h 4573905"/>
                  <a:gd name="connsiteX8" fmla="*/ 4137660 w 5383530"/>
                  <a:gd name="connsiteY8" fmla="*/ 2287905 h 4573905"/>
                  <a:gd name="connsiteX9" fmla="*/ 3451860 w 5383530"/>
                  <a:gd name="connsiteY9" fmla="*/ 2299335 h 4573905"/>
                  <a:gd name="connsiteX10" fmla="*/ 3108960 w 5383530"/>
                  <a:gd name="connsiteY10" fmla="*/ 3076575 h 4573905"/>
                  <a:gd name="connsiteX11" fmla="*/ 2297430 w 5383530"/>
                  <a:gd name="connsiteY11" fmla="*/ 3145155 h 4573905"/>
                  <a:gd name="connsiteX12" fmla="*/ 1885950 w 5383530"/>
                  <a:gd name="connsiteY12" fmla="*/ 4070985 h 4573905"/>
                  <a:gd name="connsiteX13" fmla="*/ 0 w 5383530"/>
                  <a:gd name="connsiteY13" fmla="*/ 4573905 h 4573905"/>
                  <a:gd name="connsiteX14" fmla="*/ 0 w 5383530"/>
                  <a:gd name="connsiteY14" fmla="*/ 4573905 h 4573905"/>
                  <a:gd name="connsiteX0" fmla="*/ 5383530 w 5383530"/>
                  <a:gd name="connsiteY0" fmla="*/ 59055 h 4573905"/>
                  <a:gd name="connsiteX1" fmla="*/ 5029200 w 5383530"/>
                  <a:gd name="connsiteY1" fmla="*/ 70485 h 4573905"/>
                  <a:gd name="connsiteX2" fmla="*/ 5040630 w 5383530"/>
                  <a:gd name="connsiteY2" fmla="*/ 481965 h 4573905"/>
                  <a:gd name="connsiteX3" fmla="*/ 4743450 w 5383530"/>
                  <a:gd name="connsiteY3" fmla="*/ 641985 h 4573905"/>
                  <a:gd name="connsiteX4" fmla="*/ 4732020 w 5383530"/>
                  <a:gd name="connsiteY4" fmla="*/ 882015 h 4573905"/>
                  <a:gd name="connsiteX5" fmla="*/ 4469130 w 5383530"/>
                  <a:gd name="connsiteY5" fmla="*/ 1133475 h 4573905"/>
                  <a:gd name="connsiteX6" fmla="*/ 4457700 w 5383530"/>
                  <a:gd name="connsiteY6" fmla="*/ 1362075 h 4573905"/>
                  <a:gd name="connsiteX7" fmla="*/ 4103370 w 5383530"/>
                  <a:gd name="connsiteY7" fmla="*/ 1636395 h 4573905"/>
                  <a:gd name="connsiteX8" fmla="*/ 4137660 w 5383530"/>
                  <a:gd name="connsiteY8" fmla="*/ 2287905 h 4573905"/>
                  <a:gd name="connsiteX9" fmla="*/ 3451860 w 5383530"/>
                  <a:gd name="connsiteY9" fmla="*/ 2299335 h 4573905"/>
                  <a:gd name="connsiteX10" fmla="*/ 3108960 w 5383530"/>
                  <a:gd name="connsiteY10" fmla="*/ 3076575 h 4573905"/>
                  <a:gd name="connsiteX11" fmla="*/ 2297430 w 5383530"/>
                  <a:gd name="connsiteY11" fmla="*/ 3145155 h 4573905"/>
                  <a:gd name="connsiteX12" fmla="*/ 0 w 5383530"/>
                  <a:gd name="connsiteY12" fmla="*/ 4573905 h 4573905"/>
                  <a:gd name="connsiteX13" fmla="*/ 0 w 5383530"/>
                  <a:gd name="connsiteY13" fmla="*/ 4573905 h 4573905"/>
                  <a:gd name="connsiteX0" fmla="*/ 5383530 w 5383530"/>
                  <a:gd name="connsiteY0" fmla="*/ 59055 h 4573905"/>
                  <a:gd name="connsiteX1" fmla="*/ 5029200 w 5383530"/>
                  <a:gd name="connsiteY1" fmla="*/ 70485 h 4573905"/>
                  <a:gd name="connsiteX2" fmla="*/ 5040630 w 5383530"/>
                  <a:gd name="connsiteY2" fmla="*/ 481965 h 4573905"/>
                  <a:gd name="connsiteX3" fmla="*/ 4743450 w 5383530"/>
                  <a:gd name="connsiteY3" fmla="*/ 641985 h 4573905"/>
                  <a:gd name="connsiteX4" fmla="*/ 4732020 w 5383530"/>
                  <a:gd name="connsiteY4" fmla="*/ 882015 h 4573905"/>
                  <a:gd name="connsiteX5" fmla="*/ 4469130 w 5383530"/>
                  <a:gd name="connsiteY5" fmla="*/ 1133475 h 4573905"/>
                  <a:gd name="connsiteX6" fmla="*/ 4457700 w 5383530"/>
                  <a:gd name="connsiteY6" fmla="*/ 1362075 h 4573905"/>
                  <a:gd name="connsiteX7" fmla="*/ 4103370 w 5383530"/>
                  <a:gd name="connsiteY7" fmla="*/ 1636395 h 4573905"/>
                  <a:gd name="connsiteX8" fmla="*/ 4137660 w 5383530"/>
                  <a:gd name="connsiteY8" fmla="*/ 2287905 h 4573905"/>
                  <a:gd name="connsiteX9" fmla="*/ 3451860 w 5383530"/>
                  <a:gd name="connsiteY9" fmla="*/ 2299335 h 4573905"/>
                  <a:gd name="connsiteX10" fmla="*/ 3108960 w 5383530"/>
                  <a:gd name="connsiteY10" fmla="*/ 3076575 h 4573905"/>
                  <a:gd name="connsiteX11" fmla="*/ 0 w 5383530"/>
                  <a:gd name="connsiteY11" fmla="*/ 4573905 h 4573905"/>
                  <a:gd name="connsiteX12" fmla="*/ 0 w 5383530"/>
                  <a:gd name="connsiteY12" fmla="*/ 4573905 h 4573905"/>
                  <a:gd name="connsiteX0" fmla="*/ 5383530 w 5383530"/>
                  <a:gd name="connsiteY0" fmla="*/ 59055 h 4573905"/>
                  <a:gd name="connsiteX1" fmla="*/ 5029200 w 5383530"/>
                  <a:gd name="connsiteY1" fmla="*/ 70485 h 4573905"/>
                  <a:gd name="connsiteX2" fmla="*/ 5040630 w 5383530"/>
                  <a:gd name="connsiteY2" fmla="*/ 481965 h 4573905"/>
                  <a:gd name="connsiteX3" fmla="*/ 4743450 w 5383530"/>
                  <a:gd name="connsiteY3" fmla="*/ 641985 h 4573905"/>
                  <a:gd name="connsiteX4" fmla="*/ 4732020 w 5383530"/>
                  <a:gd name="connsiteY4" fmla="*/ 882015 h 4573905"/>
                  <a:gd name="connsiteX5" fmla="*/ 4469130 w 5383530"/>
                  <a:gd name="connsiteY5" fmla="*/ 1133475 h 4573905"/>
                  <a:gd name="connsiteX6" fmla="*/ 4457700 w 5383530"/>
                  <a:gd name="connsiteY6" fmla="*/ 1362075 h 4573905"/>
                  <a:gd name="connsiteX7" fmla="*/ 4103370 w 5383530"/>
                  <a:gd name="connsiteY7" fmla="*/ 1636395 h 4573905"/>
                  <a:gd name="connsiteX8" fmla="*/ 4137660 w 5383530"/>
                  <a:gd name="connsiteY8" fmla="*/ 2287905 h 4573905"/>
                  <a:gd name="connsiteX9" fmla="*/ 3451860 w 5383530"/>
                  <a:gd name="connsiteY9" fmla="*/ 2299335 h 4573905"/>
                  <a:gd name="connsiteX10" fmla="*/ 0 w 5383530"/>
                  <a:gd name="connsiteY10" fmla="*/ 4573905 h 4573905"/>
                  <a:gd name="connsiteX11" fmla="*/ 0 w 5383530"/>
                  <a:gd name="connsiteY11" fmla="*/ 4573905 h 4573905"/>
                  <a:gd name="connsiteX0" fmla="*/ 5383530 w 5383530"/>
                  <a:gd name="connsiteY0" fmla="*/ 59055 h 4573905"/>
                  <a:gd name="connsiteX1" fmla="*/ 5029200 w 5383530"/>
                  <a:gd name="connsiteY1" fmla="*/ 70485 h 4573905"/>
                  <a:gd name="connsiteX2" fmla="*/ 5040630 w 5383530"/>
                  <a:gd name="connsiteY2" fmla="*/ 481965 h 4573905"/>
                  <a:gd name="connsiteX3" fmla="*/ 4743450 w 5383530"/>
                  <a:gd name="connsiteY3" fmla="*/ 641985 h 4573905"/>
                  <a:gd name="connsiteX4" fmla="*/ 4732020 w 5383530"/>
                  <a:gd name="connsiteY4" fmla="*/ 882015 h 4573905"/>
                  <a:gd name="connsiteX5" fmla="*/ 4469130 w 5383530"/>
                  <a:gd name="connsiteY5" fmla="*/ 1133475 h 4573905"/>
                  <a:gd name="connsiteX6" fmla="*/ 4457700 w 5383530"/>
                  <a:gd name="connsiteY6" fmla="*/ 1362075 h 4573905"/>
                  <a:gd name="connsiteX7" fmla="*/ 4103370 w 5383530"/>
                  <a:gd name="connsiteY7" fmla="*/ 1636395 h 4573905"/>
                  <a:gd name="connsiteX8" fmla="*/ 4137660 w 5383530"/>
                  <a:gd name="connsiteY8" fmla="*/ 2287905 h 4573905"/>
                  <a:gd name="connsiteX9" fmla="*/ 0 w 5383530"/>
                  <a:gd name="connsiteY9" fmla="*/ 4573905 h 4573905"/>
                  <a:gd name="connsiteX10" fmla="*/ 0 w 5383530"/>
                  <a:gd name="connsiteY10" fmla="*/ 4573905 h 4573905"/>
                  <a:gd name="connsiteX0" fmla="*/ 5383530 w 5383530"/>
                  <a:gd name="connsiteY0" fmla="*/ 59055 h 4573905"/>
                  <a:gd name="connsiteX1" fmla="*/ 5029200 w 5383530"/>
                  <a:gd name="connsiteY1" fmla="*/ 70485 h 4573905"/>
                  <a:gd name="connsiteX2" fmla="*/ 5040630 w 5383530"/>
                  <a:gd name="connsiteY2" fmla="*/ 481965 h 4573905"/>
                  <a:gd name="connsiteX3" fmla="*/ 4743450 w 5383530"/>
                  <a:gd name="connsiteY3" fmla="*/ 641985 h 4573905"/>
                  <a:gd name="connsiteX4" fmla="*/ 4732020 w 5383530"/>
                  <a:gd name="connsiteY4" fmla="*/ 882015 h 4573905"/>
                  <a:gd name="connsiteX5" fmla="*/ 4469130 w 5383530"/>
                  <a:gd name="connsiteY5" fmla="*/ 1133475 h 4573905"/>
                  <a:gd name="connsiteX6" fmla="*/ 4457700 w 5383530"/>
                  <a:gd name="connsiteY6" fmla="*/ 1362075 h 4573905"/>
                  <a:gd name="connsiteX7" fmla="*/ 4103370 w 5383530"/>
                  <a:gd name="connsiteY7" fmla="*/ 1636395 h 4573905"/>
                  <a:gd name="connsiteX8" fmla="*/ 0 w 5383530"/>
                  <a:gd name="connsiteY8" fmla="*/ 4573905 h 4573905"/>
                  <a:gd name="connsiteX9" fmla="*/ 0 w 5383530"/>
                  <a:gd name="connsiteY9" fmla="*/ 4573905 h 4573905"/>
                  <a:gd name="connsiteX0" fmla="*/ 5383530 w 5383530"/>
                  <a:gd name="connsiteY0" fmla="*/ 59055 h 4573905"/>
                  <a:gd name="connsiteX1" fmla="*/ 5029200 w 5383530"/>
                  <a:gd name="connsiteY1" fmla="*/ 70485 h 4573905"/>
                  <a:gd name="connsiteX2" fmla="*/ 5040630 w 5383530"/>
                  <a:gd name="connsiteY2" fmla="*/ 481965 h 4573905"/>
                  <a:gd name="connsiteX3" fmla="*/ 4743450 w 5383530"/>
                  <a:gd name="connsiteY3" fmla="*/ 641985 h 4573905"/>
                  <a:gd name="connsiteX4" fmla="*/ 4732020 w 5383530"/>
                  <a:gd name="connsiteY4" fmla="*/ 882015 h 4573905"/>
                  <a:gd name="connsiteX5" fmla="*/ 4469130 w 5383530"/>
                  <a:gd name="connsiteY5" fmla="*/ 1133475 h 4573905"/>
                  <a:gd name="connsiteX6" fmla="*/ 4457700 w 5383530"/>
                  <a:gd name="connsiteY6" fmla="*/ 1362075 h 4573905"/>
                  <a:gd name="connsiteX7" fmla="*/ 0 w 5383530"/>
                  <a:gd name="connsiteY7" fmla="*/ 4573905 h 4573905"/>
                  <a:gd name="connsiteX8" fmla="*/ 0 w 5383530"/>
                  <a:gd name="connsiteY8" fmla="*/ 4573905 h 4573905"/>
                  <a:gd name="connsiteX0" fmla="*/ 5383530 w 5383530"/>
                  <a:gd name="connsiteY0" fmla="*/ 59055 h 4573905"/>
                  <a:gd name="connsiteX1" fmla="*/ 5029200 w 5383530"/>
                  <a:gd name="connsiteY1" fmla="*/ 70485 h 4573905"/>
                  <a:gd name="connsiteX2" fmla="*/ 5040630 w 5383530"/>
                  <a:gd name="connsiteY2" fmla="*/ 481965 h 4573905"/>
                  <a:gd name="connsiteX3" fmla="*/ 4743450 w 5383530"/>
                  <a:gd name="connsiteY3" fmla="*/ 641985 h 4573905"/>
                  <a:gd name="connsiteX4" fmla="*/ 4732020 w 5383530"/>
                  <a:gd name="connsiteY4" fmla="*/ 882015 h 4573905"/>
                  <a:gd name="connsiteX5" fmla="*/ 4469130 w 5383530"/>
                  <a:gd name="connsiteY5" fmla="*/ 1133475 h 4573905"/>
                  <a:gd name="connsiteX6" fmla="*/ 0 w 5383530"/>
                  <a:gd name="connsiteY6" fmla="*/ 4573905 h 4573905"/>
                  <a:gd name="connsiteX7" fmla="*/ 0 w 5383530"/>
                  <a:gd name="connsiteY7" fmla="*/ 4573905 h 4573905"/>
                  <a:gd name="connsiteX0" fmla="*/ 5383530 w 5383530"/>
                  <a:gd name="connsiteY0" fmla="*/ 59055 h 4573905"/>
                  <a:gd name="connsiteX1" fmla="*/ 5029200 w 5383530"/>
                  <a:gd name="connsiteY1" fmla="*/ 70485 h 4573905"/>
                  <a:gd name="connsiteX2" fmla="*/ 5040630 w 5383530"/>
                  <a:gd name="connsiteY2" fmla="*/ 481965 h 4573905"/>
                  <a:gd name="connsiteX3" fmla="*/ 4743450 w 5383530"/>
                  <a:gd name="connsiteY3" fmla="*/ 641985 h 4573905"/>
                  <a:gd name="connsiteX4" fmla="*/ 4732020 w 5383530"/>
                  <a:gd name="connsiteY4" fmla="*/ 882015 h 4573905"/>
                  <a:gd name="connsiteX5" fmla="*/ 4469130 w 5383530"/>
                  <a:gd name="connsiteY5" fmla="*/ 1133475 h 4573905"/>
                  <a:gd name="connsiteX6" fmla="*/ 0 w 5383530"/>
                  <a:gd name="connsiteY6" fmla="*/ 4573905 h 4573905"/>
                  <a:gd name="connsiteX7" fmla="*/ 1304633 w 5383530"/>
                  <a:gd name="connsiteY7" fmla="*/ 4035119 h 4573905"/>
                  <a:gd name="connsiteX0" fmla="*/ 4078897 w 4078897"/>
                  <a:gd name="connsiteY0" fmla="*/ 59055 h 4035119"/>
                  <a:gd name="connsiteX1" fmla="*/ 3724567 w 4078897"/>
                  <a:gd name="connsiteY1" fmla="*/ 70485 h 4035119"/>
                  <a:gd name="connsiteX2" fmla="*/ 3735997 w 4078897"/>
                  <a:gd name="connsiteY2" fmla="*/ 481965 h 4035119"/>
                  <a:gd name="connsiteX3" fmla="*/ 3438817 w 4078897"/>
                  <a:gd name="connsiteY3" fmla="*/ 641985 h 4035119"/>
                  <a:gd name="connsiteX4" fmla="*/ 3427387 w 4078897"/>
                  <a:gd name="connsiteY4" fmla="*/ 882015 h 4035119"/>
                  <a:gd name="connsiteX5" fmla="*/ 3164497 w 4078897"/>
                  <a:gd name="connsiteY5" fmla="*/ 1133475 h 4035119"/>
                  <a:gd name="connsiteX6" fmla="*/ 0 w 4078897"/>
                  <a:gd name="connsiteY6" fmla="*/ 4035119 h 4035119"/>
                  <a:gd name="connsiteX0" fmla="*/ 1085915 w 1085915"/>
                  <a:gd name="connsiteY0" fmla="*/ 59055 h 1495130"/>
                  <a:gd name="connsiteX1" fmla="*/ 731585 w 1085915"/>
                  <a:gd name="connsiteY1" fmla="*/ 70485 h 1495130"/>
                  <a:gd name="connsiteX2" fmla="*/ 743015 w 1085915"/>
                  <a:gd name="connsiteY2" fmla="*/ 481965 h 1495130"/>
                  <a:gd name="connsiteX3" fmla="*/ 445835 w 1085915"/>
                  <a:gd name="connsiteY3" fmla="*/ 641985 h 1495130"/>
                  <a:gd name="connsiteX4" fmla="*/ 434405 w 1085915"/>
                  <a:gd name="connsiteY4" fmla="*/ 882015 h 1495130"/>
                  <a:gd name="connsiteX5" fmla="*/ 171515 w 1085915"/>
                  <a:gd name="connsiteY5" fmla="*/ 1133475 h 1495130"/>
                  <a:gd name="connsiteX6" fmla="*/ 0 w 1085915"/>
                  <a:gd name="connsiteY6" fmla="*/ 1495130 h 1495130"/>
                  <a:gd name="connsiteX0" fmla="*/ 1090137 w 1090137"/>
                  <a:gd name="connsiteY0" fmla="*/ 59055 h 1495130"/>
                  <a:gd name="connsiteX1" fmla="*/ 735807 w 1090137"/>
                  <a:gd name="connsiteY1" fmla="*/ 70485 h 1495130"/>
                  <a:gd name="connsiteX2" fmla="*/ 747237 w 1090137"/>
                  <a:gd name="connsiteY2" fmla="*/ 481965 h 1495130"/>
                  <a:gd name="connsiteX3" fmla="*/ 450057 w 1090137"/>
                  <a:gd name="connsiteY3" fmla="*/ 641985 h 1495130"/>
                  <a:gd name="connsiteX4" fmla="*/ 438627 w 1090137"/>
                  <a:gd name="connsiteY4" fmla="*/ 882015 h 1495130"/>
                  <a:gd name="connsiteX5" fmla="*/ 175737 w 1090137"/>
                  <a:gd name="connsiteY5" fmla="*/ 1133475 h 1495130"/>
                  <a:gd name="connsiteX6" fmla="*/ 4222 w 1090137"/>
                  <a:gd name="connsiteY6" fmla="*/ 1495130 h 1495130"/>
                  <a:gd name="connsiteX0" fmla="*/ 971572 w 971572"/>
                  <a:gd name="connsiteY0" fmla="*/ 59055 h 1254027"/>
                  <a:gd name="connsiteX1" fmla="*/ 617242 w 971572"/>
                  <a:gd name="connsiteY1" fmla="*/ 70485 h 1254027"/>
                  <a:gd name="connsiteX2" fmla="*/ 628672 w 971572"/>
                  <a:gd name="connsiteY2" fmla="*/ 481965 h 1254027"/>
                  <a:gd name="connsiteX3" fmla="*/ 331492 w 971572"/>
                  <a:gd name="connsiteY3" fmla="*/ 641985 h 1254027"/>
                  <a:gd name="connsiteX4" fmla="*/ 320062 w 971572"/>
                  <a:gd name="connsiteY4" fmla="*/ 882015 h 1254027"/>
                  <a:gd name="connsiteX5" fmla="*/ 57172 w 971572"/>
                  <a:gd name="connsiteY5" fmla="*/ 1133475 h 1254027"/>
                  <a:gd name="connsiteX6" fmla="*/ 39143 w 971572"/>
                  <a:gd name="connsiteY6" fmla="*/ 1187253 h 1254027"/>
                  <a:gd name="connsiteX0" fmla="*/ 971572 w 971572"/>
                  <a:gd name="connsiteY0" fmla="*/ 59055 h 1254027"/>
                  <a:gd name="connsiteX1" fmla="*/ 617242 w 971572"/>
                  <a:gd name="connsiteY1" fmla="*/ 70485 h 1254027"/>
                  <a:gd name="connsiteX2" fmla="*/ 628672 w 971572"/>
                  <a:gd name="connsiteY2" fmla="*/ 481965 h 1254027"/>
                  <a:gd name="connsiteX3" fmla="*/ 331492 w 971572"/>
                  <a:gd name="connsiteY3" fmla="*/ 641985 h 1254027"/>
                  <a:gd name="connsiteX4" fmla="*/ 57172 w 971572"/>
                  <a:gd name="connsiteY4" fmla="*/ 1133475 h 1254027"/>
                  <a:gd name="connsiteX5" fmla="*/ 39143 w 971572"/>
                  <a:gd name="connsiteY5" fmla="*/ 1187253 h 1254027"/>
                  <a:gd name="connsiteX0" fmla="*/ 936651 w 936651"/>
                  <a:gd name="connsiteY0" fmla="*/ 59055 h 1187253"/>
                  <a:gd name="connsiteX1" fmla="*/ 582321 w 936651"/>
                  <a:gd name="connsiteY1" fmla="*/ 70485 h 1187253"/>
                  <a:gd name="connsiteX2" fmla="*/ 593751 w 936651"/>
                  <a:gd name="connsiteY2" fmla="*/ 481965 h 1187253"/>
                  <a:gd name="connsiteX3" fmla="*/ 296571 w 936651"/>
                  <a:gd name="connsiteY3" fmla="*/ 641985 h 1187253"/>
                  <a:gd name="connsiteX4" fmla="*/ 157708 w 936651"/>
                  <a:gd name="connsiteY4" fmla="*/ 956344 h 1187253"/>
                  <a:gd name="connsiteX5" fmla="*/ 4222 w 936651"/>
                  <a:gd name="connsiteY5" fmla="*/ 1187253 h 118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6651" h="1187253">
                    <a:moveTo>
                      <a:pt x="936651" y="59055"/>
                    </a:moveTo>
                    <a:cubicBezTo>
                      <a:pt x="788061" y="29527"/>
                      <a:pt x="639471" y="0"/>
                      <a:pt x="582321" y="70485"/>
                    </a:cubicBezTo>
                    <a:cubicBezTo>
                      <a:pt x="525171" y="140970"/>
                      <a:pt x="641376" y="386715"/>
                      <a:pt x="593751" y="481965"/>
                    </a:cubicBezTo>
                    <a:cubicBezTo>
                      <a:pt x="546126" y="577215"/>
                      <a:pt x="369245" y="562922"/>
                      <a:pt x="296571" y="641985"/>
                    </a:cubicBezTo>
                    <a:cubicBezTo>
                      <a:pt x="223897" y="721048"/>
                      <a:pt x="206433" y="865466"/>
                      <a:pt x="157708" y="956344"/>
                    </a:cubicBezTo>
                    <a:cubicBezTo>
                      <a:pt x="100536" y="1076896"/>
                      <a:pt x="0" y="1182155"/>
                      <a:pt x="4222" y="118725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5234940" y="1234439"/>
                <a:ext cx="483870" cy="1383030"/>
              </a:xfrm>
              <a:custGeom>
                <a:avLst/>
                <a:gdLst>
                  <a:gd name="connsiteX0" fmla="*/ 171450 w 483870"/>
                  <a:gd name="connsiteY0" fmla="*/ 0 h 1394460"/>
                  <a:gd name="connsiteX1" fmla="*/ 262890 w 483870"/>
                  <a:gd name="connsiteY1" fmla="*/ 182880 h 1394460"/>
                  <a:gd name="connsiteX2" fmla="*/ 34290 w 483870"/>
                  <a:gd name="connsiteY2" fmla="*/ 297180 h 1394460"/>
                  <a:gd name="connsiteX3" fmla="*/ 468630 w 483870"/>
                  <a:gd name="connsiteY3" fmla="*/ 628650 h 1394460"/>
                  <a:gd name="connsiteX4" fmla="*/ 125730 w 483870"/>
                  <a:gd name="connsiteY4" fmla="*/ 982980 h 1394460"/>
                  <a:gd name="connsiteX5" fmla="*/ 365760 w 483870"/>
                  <a:gd name="connsiteY5" fmla="*/ 1394460 h 1394460"/>
                  <a:gd name="connsiteX6" fmla="*/ 365760 w 483870"/>
                  <a:gd name="connsiteY6" fmla="*/ 1394460 h 1394460"/>
                  <a:gd name="connsiteX7" fmla="*/ 388620 w 483870"/>
                  <a:gd name="connsiteY7" fmla="*/ 1383030 h 1394460"/>
                  <a:gd name="connsiteX0" fmla="*/ 171450 w 483870"/>
                  <a:gd name="connsiteY0" fmla="*/ 0 h 1469390"/>
                  <a:gd name="connsiteX1" fmla="*/ 262890 w 483870"/>
                  <a:gd name="connsiteY1" fmla="*/ 182880 h 1469390"/>
                  <a:gd name="connsiteX2" fmla="*/ 34290 w 483870"/>
                  <a:gd name="connsiteY2" fmla="*/ 297180 h 1469390"/>
                  <a:gd name="connsiteX3" fmla="*/ 468630 w 483870"/>
                  <a:gd name="connsiteY3" fmla="*/ 628650 h 1469390"/>
                  <a:gd name="connsiteX4" fmla="*/ 125730 w 483870"/>
                  <a:gd name="connsiteY4" fmla="*/ 982980 h 1469390"/>
                  <a:gd name="connsiteX5" fmla="*/ 365760 w 483870"/>
                  <a:gd name="connsiteY5" fmla="*/ 1394460 h 1469390"/>
                  <a:gd name="connsiteX6" fmla="*/ 403860 w 483870"/>
                  <a:gd name="connsiteY6" fmla="*/ 1432560 h 1469390"/>
                  <a:gd name="connsiteX7" fmla="*/ 388620 w 483870"/>
                  <a:gd name="connsiteY7" fmla="*/ 1383030 h 1469390"/>
                  <a:gd name="connsiteX0" fmla="*/ 171450 w 483870"/>
                  <a:gd name="connsiteY0" fmla="*/ 0 h 1461135"/>
                  <a:gd name="connsiteX1" fmla="*/ 262890 w 483870"/>
                  <a:gd name="connsiteY1" fmla="*/ 182880 h 1461135"/>
                  <a:gd name="connsiteX2" fmla="*/ 34290 w 483870"/>
                  <a:gd name="connsiteY2" fmla="*/ 297180 h 1461135"/>
                  <a:gd name="connsiteX3" fmla="*/ 468630 w 483870"/>
                  <a:gd name="connsiteY3" fmla="*/ 628650 h 1461135"/>
                  <a:gd name="connsiteX4" fmla="*/ 125730 w 483870"/>
                  <a:gd name="connsiteY4" fmla="*/ 982980 h 1461135"/>
                  <a:gd name="connsiteX5" fmla="*/ 365760 w 483870"/>
                  <a:gd name="connsiteY5" fmla="*/ 1394460 h 1461135"/>
                  <a:gd name="connsiteX6" fmla="*/ 388620 w 483870"/>
                  <a:gd name="connsiteY6" fmla="*/ 1383030 h 1461135"/>
                  <a:gd name="connsiteX0" fmla="*/ 171450 w 483870"/>
                  <a:gd name="connsiteY0" fmla="*/ 0 h 1383030"/>
                  <a:gd name="connsiteX1" fmla="*/ 262890 w 483870"/>
                  <a:gd name="connsiteY1" fmla="*/ 182880 h 1383030"/>
                  <a:gd name="connsiteX2" fmla="*/ 34290 w 483870"/>
                  <a:gd name="connsiteY2" fmla="*/ 297180 h 1383030"/>
                  <a:gd name="connsiteX3" fmla="*/ 468630 w 483870"/>
                  <a:gd name="connsiteY3" fmla="*/ 628650 h 1383030"/>
                  <a:gd name="connsiteX4" fmla="*/ 125730 w 483870"/>
                  <a:gd name="connsiteY4" fmla="*/ 982980 h 1383030"/>
                  <a:gd name="connsiteX5" fmla="*/ 388620 w 483870"/>
                  <a:gd name="connsiteY5" fmla="*/ 1383030 h 138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870" h="1383030">
                    <a:moveTo>
                      <a:pt x="171450" y="0"/>
                    </a:moveTo>
                    <a:cubicBezTo>
                      <a:pt x="228600" y="66675"/>
                      <a:pt x="285750" y="133350"/>
                      <a:pt x="262890" y="182880"/>
                    </a:cubicBezTo>
                    <a:cubicBezTo>
                      <a:pt x="240030" y="232410"/>
                      <a:pt x="0" y="222885"/>
                      <a:pt x="34290" y="297180"/>
                    </a:cubicBezTo>
                    <a:cubicBezTo>
                      <a:pt x="68580" y="371475"/>
                      <a:pt x="453390" y="514350"/>
                      <a:pt x="468630" y="628650"/>
                    </a:cubicBezTo>
                    <a:cubicBezTo>
                      <a:pt x="483870" y="742950"/>
                      <a:pt x="139065" y="857250"/>
                      <a:pt x="125730" y="982980"/>
                    </a:cubicBezTo>
                    <a:cubicBezTo>
                      <a:pt x="112395" y="1108710"/>
                      <a:pt x="333851" y="1299686"/>
                      <a:pt x="388620" y="138303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5726430" y="2171700"/>
                <a:ext cx="1703070" cy="670560"/>
              </a:xfrm>
              <a:custGeom>
                <a:avLst/>
                <a:gdLst>
                  <a:gd name="connsiteX0" fmla="*/ 1703070 w 1703070"/>
                  <a:gd name="connsiteY0" fmla="*/ 160020 h 670560"/>
                  <a:gd name="connsiteX1" fmla="*/ 1234440 w 1703070"/>
                  <a:gd name="connsiteY1" fmla="*/ 68580 h 670560"/>
                  <a:gd name="connsiteX2" fmla="*/ 1291590 w 1703070"/>
                  <a:gd name="connsiteY2" fmla="*/ 571500 h 670560"/>
                  <a:gd name="connsiteX3" fmla="*/ 1097280 w 1703070"/>
                  <a:gd name="connsiteY3" fmla="*/ 502920 h 670560"/>
                  <a:gd name="connsiteX4" fmla="*/ 811530 w 1703070"/>
                  <a:gd name="connsiteY4" fmla="*/ 662940 h 670560"/>
                  <a:gd name="connsiteX5" fmla="*/ 525780 w 1703070"/>
                  <a:gd name="connsiteY5" fmla="*/ 457200 h 670560"/>
                  <a:gd name="connsiteX6" fmla="*/ 411480 w 1703070"/>
                  <a:gd name="connsiteY6" fmla="*/ 617220 h 670560"/>
                  <a:gd name="connsiteX7" fmla="*/ 205740 w 1703070"/>
                  <a:gd name="connsiteY7" fmla="*/ 274320 h 670560"/>
                  <a:gd name="connsiteX8" fmla="*/ 0 w 1703070"/>
                  <a:gd name="connsiteY8" fmla="*/ 20574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070" h="670560">
                    <a:moveTo>
                      <a:pt x="1703070" y="160020"/>
                    </a:moveTo>
                    <a:cubicBezTo>
                      <a:pt x="1503045" y="80010"/>
                      <a:pt x="1303020" y="0"/>
                      <a:pt x="1234440" y="68580"/>
                    </a:cubicBezTo>
                    <a:cubicBezTo>
                      <a:pt x="1165860" y="137160"/>
                      <a:pt x="1314450" y="499110"/>
                      <a:pt x="1291590" y="571500"/>
                    </a:cubicBezTo>
                    <a:cubicBezTo>
                      <a:pt x="1268730" y="643890"/>
                      <a:pt x="1177290" y="487680"/>
                      <a:pt x="1097280" y="502920"/>
                    </a:cubicBezTo>
                    <a:cubicBezTo>
                      <a:pt x="1017270" y="518160"/>
                      <a:pt x="906780" y="670560"/>
                      <a:pt x="811530" y="662940"/>
                    </a:cubicBezTo>
                    <a:cubicBezTo>
                      <a:pt x="716280" y="655320"/>
                      <a:pt x="592455" y="464820"/>
                      <a:pt x="525780" y="457200"/>
                    </a:cubicBezTo>
                    <a:cubicBezTo>
                      <a:pt x="459105" y="449580"/>
                      <a:pt x="464820" y="647700"/>
                      <a:pt x="411480" y="617220"/>
                    </a:cubicBezTo>
                    <a:cubicBezTo>
                      <a:pt x="358140" y="586740"/>
                      <a:pt x="274320" y="342900"/>
                      <a:pt x="205740" y="274320"/>
                    </a:cubicBezTo>
                    <a:cubicBezTo>
                      <a:pt x="137160" y="205740"/>
                      <a:pt x="68580" y="205740"/>
                      <a:pt x="0" y="20574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1325878" y="3428999"/>
                <a:ext cx="3627121" cy="2286001"/>
              </a:xfrm>
              <a:custGeom>
                <a:avLst/>
                <a:gdLst>
                  <a:gd name="connsiteX0" fmla="*/ 4274820 w 4274820"/>
                  <a:gd name="connsiteY0" fmla="*/ 0 h 3108960"/>
                  <a:gd name="connsiteX1" fmla="*/ 4046220 w 4274820"/>
                  <a:gd name="connsiteY1" fmla="*/ 171450 h 3108960"/>
                  <a:gd name="connsiteX2" fmla="*/ 4114800 w 4274820"/>
                  <a:gd name="connsiteY2" fmla="*/ 754380 h 3108960"/>
                  <a:gd name="connsiteX3" fmla="*/ 3989070 w 4274820"/>
                  <a:gd name="connsiteY3" fmla="*/ 891540 h 3108960"/>
                  <a:gd name="connsiteX4" fmla="*/ 3531870 w 4274820"/>
                  <a:gd name="connsiteY4" fmla="*/ 811530 h 3108960"/>
                  <a:gd name="connsiteX5" fmla="*/ 3303270 w 4274820"/>
                  <a:gd name="connsiteY5" fmla="*/ 982980 h 3108960"/>
                  <a:gd name="connsiteX6" fmla="*/ 3131820 w 4274820"/>
                  <a:gd name="connsiteY6" fmla="*/ 1520190 h 3108960"/>
                  <a:gd name="connsiteX7" fmla="*/ 2926080 w 4274820"/>
                  <a:gd name="connsiteY7" fmla="*/ 1703070 h 3108960"/>
                  <a:gd name="connsiteX8" fmla="*/ 2354580 w 4274820"/>
                  <a:gd name="connsiteY8" fmla="*/ 1634490 h 3108960"/>
                  <a:gd name="connsiteX9" fmla="*/ 2080260 w 4274820"/>
                  <a:gd name="connsiteY9" fmla="*/ 2000250 h 3108960"/>
                  <a:gd name="connsiteX10" fmla="*/ 1977390 w 4274820"/>
                  <a:gd name="connsiteY10" fmla="*/ 2457450 h 3108960"/>
                  <a:gd name="connsiteX11" fmla="*/ 1771650 w 4274820"/>
                  <a:gd name="connsiteY11" fmla="*/ 2663190 h 3108960"/>
                  <a:gd name="connsiteX12" fmla="*/ 1108710 w 4274820"/>
                  <a:gd name="connsiteY12" fmla="*/ 2800350 h 3108960"/>
                  <a:gd name="connsiteX13" fmla="*/ 685800 w 4274820"/>
                  <a:gd name="connsiteY13" fmla="*/ 2834640 h 3108960"/>
                  <a:gd name="connsiteX14" fmla="*/ 0 w 4274820"/>
                  <a:gd name="connsiteY14" fmla="*/ 3108960 h 3108960"/>
                  <a:gd name="connsiteX0" fmla="*/ 4274820 w 4274820"/>
                  <a:gd name="connsiteY0" fmla="*/ 0 h 3108960"/>
                  <a:gd name="connsiteX1" fmla="*/ 4121049 w 4274820"/>
                  <a:gd name="connsiteY1" fmla="*/ 563161 h 3108960"/>
                  <a:gd name="connsiteX2" fmla="*/ 4114800 w 4274820"/>
                  <a:gd name="connsiteY2" fmla="*/ 754380 h 3108960"/>
                  <a:gd name="connsiteX3" fmla="*/ 3989070 w 4274820"/>
                  <a:gd name="connsiteY3" fmla="*/ 891540 h 3108960"/>
                  <a:gd name="connsiteX4" fmla="*/ 3531870 w 4274820"/>
                  <a:gd name="connsiteY4" fmla="*/ 811530 h 3108960"/>
                  <a:gd name="connsiteX5" fmla="*/ 3303270 w 4274820"/>
                  <a:gd name="connsiteY5" fmla="*/ 982980 h 3108960"/>
                  <a:gd name="connsiteX6" fmla="*/ 3131820 w 4274820"/>
                  <a:gd name="connsiteY6" fmla="*/ 1520190 h 3108960"/>
                  <a:gd name="connsiteX7" fmla="*/ 2926080 w 4274820"/>
                  <a:gd name="connsiteY7" fmla="*/ 1703070 h 3108960"/>
                  <a:gd name="connsiteX8" fmla="*/ 2354580 w 4274820"/>
                  <a:gd name="connsiteY8" fmla="*/ 1634490 h 3108960"/>
                  <a:gd name="connsiteX9" fmla="*/ 2080260 w 4274820"/>
                  <a:gd name="connsiteY9" fmla="*/ 2000250 h 3108960"/>
                  <a:gd name="connsiteX10" fmla="*/ 1977390 w 4274820"/>
                  <a:gd name="connsiteY10" fmla="*/ 2457450 h 3108960"/>
                  <a:gd name="connsiteX11" fmla="*/ 1771650 w 4274820"/>
                  <a:gd name="connsiteY11" fmla="*/ 2663190 h 3108960"/>
                  <a:gd name="connsiteX12" fmla="*/ 1108710 w 4274820"/>
                  <a:gd name="connsiteY12" fmla="*/ 2800350 h 3108960"/>
                  <a:gd name="connsiteX13" fmla="*/ 685800 w 4274820"/>
                  <a:gd name="connsiteY13" fmla="*/ 2834640 h 3108960"/>
                  <a:gd name="connsiteX14" fmla="*/ 0 w 4274820"/>
                  <a:gd name="connsiteY14" fmla="*/ 3108960 h 3108960"/>
                  <a:gd name="connsiteX0" fmla="*/ 4274820 w 4274820"/>
                  <a:gd name="connsiteY0" fmla="*/ 0 h 3108960"/>
                  <a:gd name="connsiteX1" fmla="*/ 4121049 w 4274820"/>
                  <a:gd name="connsiteY1" fmla="*/ 563161 h 3108960"/>
                  <a:gd name="connsiteX2" fmla="*/ 4114800 w 4274820"/>
                  <a:gd name="connsiteY2" fmla="*/ 754380 h 3108960"/>
                  <a:gd name="connsiteX3" fmla="*/ 3736623 w 4274820"/>
                  <a:gd name="connsiteY3" fmla="*/ 794598 h 3108960"/>
                  <a:gd name="connsiteX4" fmla="*/ 3531870 w 4274820"/>
                  <a:gd name="connsiteY4" fmla="*/ 811530 h 3108960"/>
                  <a:gd name="connsiteX5" fmla="*/ 3303270 w 4274820"/>
                  <a:gd name="connsiteY5" fmla="*/ 982980 h 3108960"/>
                  <a:gd name="connsiteX6" fmla="*/ 3131820 w 4274820"/>
                  <a:gd name="connsiteY6" fmla="*/ 1520190 h 3108960"/>
                  <a:gd name="connsiteX7" fmla="*/ 2926080 w 4274820"/>
                  <a:gd name="connsiteY7" fmla="*/ 1703070 h 3108960"/>
                  <a:gd name="connsiteX8" fmla="*/ 2354580 w 4274820"/>
                  <a:gd name="connsiteY8" fmla="*/ 1634490 h 3108960"/>
                  <a:gd name="connsiteX9" fmla="*/ 2080260 w 4274820"/>
                  <a:gd name="connsiteY9" fmla="*/ 2000250 h 3108960"/>
                  <a:gd name="connsiteX10" fmla="*/ 1977390 w 4274820"/>
                  <a:gd name="connsiteY10" fmla="*/ 2457450 h 3108960"/>
                  <a:gd name="connsiteX11" fmla="*/ 1771650 w 4274820"/>
                  <a:gd name="connsiteY11" fmla="*/ 2663190 h 3108960"/>
                  <a:gd name="connsiteX12" fmla="*/ 1108710 w 4274820"/>
                  <a:gd name="connsiteY12" fmla="*/ 2800350 h 3108960"/>
                  <a:gd name="connsiteX13" fmla="*/ 685800 w 4274820"/>
                  <a:gd name="connsiteY13" fmla="*/ 2834640 h 3108960"/>
                  <a:gd name="connsiteX14" fmla="*/ 0 w 4274820"/>
                  <a:gd name="connsiteY14" fmla="*/ 3108960 h 3108960"/>
                  <a:gd name="connsiteX0" fmla="*/ 3659738 w 4196893"/>
                  <a:gd name="connsiteY0" fmla="*/ 238140 h 2552502"/>
                  <a:gd name="connsiteX1" fmla="*/ 4121049 w 4196893"/>
                  <a:gd name="connsiteY1" fmla="*/ 6703 h 2552502"/>
                  <a:gd name="connsiteX2" fmla="*/ 4114800 w 4196893"/>
                  <a:gd name="connsiteY2" fmla="*/ 197922 h 2552502"/>
                  <a:gd name="connsiteX3" fmla="*/ 3736623 w 4196893"/>
                  <a:gd name="connsiteY3" fmla="*/ 238140 h 2552502"/>
                  <a:gd name="connsiteX4" fmla="*/ 3531870 w 4196893"/>
                  <a:gd name="connsiteY4" fmla="*/ 255072 h 2552502"/>
                  <a:gd name="connsiteX5" fmla="*/ 3303270 w 4196893"/>
                  <a:gd name="connsiteY5" fmla="*/ 426522 h 2552502"/>
                  <a:gd name="connsiteX6" fmla="*/ 3131820 w 4196893"/>
                  <a:gd name="connsiteY6" fmla="*/ 963732 h 2552502"/>
                  <a:gd name="connsiteX7" fmla="*/ 2926080 w 4196893"/>
                  <a:gd name="connsiteY7" fmla="*/ 1146612 h 2552502"/>
                  <a:gd name="connsiteX8" fmla="*/ 2354580 w 4196893"/>
                  <a:gd name="connsiteY8" fmla="*/ 1078032 h 2552502"/>
                  <a:gd name="connsiteX9" fmla="*/ 2080260 w 4196893"/>
                  <a:gd name="connsiteY9" fmla="*/ 1443792 h 2552502"/>
                  <a:gd name="connsiteX10" fmla="*/ 1977390 w 4196893"/>
                  <a:gd name="connsiteY10" fmla="*/ 1900992 h 2552502"/>
                  <a:gd name="connsiteX11" fmla="*/ 1771650 w 4196893"/>
                  <a:gd name="connsiteY11" fmla="*/ 2106732 h 2552502"/>
                  <a:gd name="connsiteX12" fmla="*/ 1108710 w 4196893"/>
                  <a:gd name="connsiteY12" fmla="*/ 2243892 h 2552502"/>
                  <a:gd name="connsiteX13" fmla="*/ 685800 w 4196893"/>
                  <a:gd name="connsiteY13" fmla="*/ 2278182 h 2552502"/>
                  <a:gd name="connsiteX14" fmla="*/ 0 w 4196893"/>
                  <a:gd name="connsiteY14" fmla="*/ 2552502 h 2552502"/>
                  <a:gd name="connsiteX0" fmla="*/ 3659738 w 4140428"/>
                  <a:gd name="connsiteY0" fmla="*/ 40218 h 2354580"/>
                  <a:gd name="connsiteX1" fmla="*/ 3582852 w 4140428"/>
                  <a:gd name="connsiteY1" fmla="*/ 40217 h 2354580"/>
                  <a:gd name="connsiteX2" fmla="*/ 4114800 w 4140428"/>
                  <a:gd name="connsiteY2" fmla="*/ 0 h 2354580"/>
                  <a:gd name="connsiteX3" fmla="*/ 3736623 w 4140428"/>
                  <a:gd name="connsiteY3" fmla="*/ 40218 h 2354580"/>
                  <a:gd name="connsiteX4" fmla="*/ 3531870 w 4140428"/>
                  <a:gd name="connsiteY4" fmla="*/ 57150 h 2354580"/>
                  <a:gd name="connsiteX5" fmla="*/ 3303270 w 4140428"/>
                  <a:gd name="connsiteY5" fmla="*/ 228600 h 2354580"/>
                  <a:gd name="connsiteX6" fmla="*/ 3131820 w 4140428"/>
                  <a:gd name="connsiteY6" fmla="*/ 765810 h 2354580"/>
                  <a:gd name="connsiteX7" fmla="*/ 2926080 w 4140428"/>
                  <a:gd name="connsiteY7" fmla="*/ 948690 h 2354580"/>
                  <a:gd name="connsiteX8" fmla="*/ 2354580 w 4140428"/>
                  <a:gd name="connsiteY8" fmla="*/ 880110 h 2354580"/>
                  <a:gd name="connsiteX9" fmla="*/ 2080260 w 4140428"/>
                  <a:gd name="connsiteY9" fmla="*/ 1245870 h 2354580"/>
                  <a:gd name="connsiteX10" fmla="*/ 1977390 w 4140428"/>
                  <a:gd name="connsiteY10" fmla="*/ 1703070 h 2354580"/>
                  <a:gd name="connsiteX11" fmla="*/ 1771650 w 4140428"/>
                  <a:gd name="connsiteY11" fmla="*/ 1908810 h 2354580"/>
                  <a:gd name="connsiteX12" fmla="*/ 1108710 w 4140428"/>
                  <a:gd name="connsiteY12" fmla="*/ 2045970 h 2354580"/>
                  <a:gd name="connsiteX13" fmla="*/ 685800 w 4140428"/>
                  <a:gd name="connsiteY13" fmla="*/ 2080260 h 2354580"/>
                  <a:gd name="connsiteX14" fmla="*/ 0 w 4140428"/>
                  <a:gd name="connsiteY14" fmla="*/ 2354580 h 2354580"/>
                  <a:gd name="connsiteX0" fmla="*/ 3659738 w 3745120"/>
                  <a:gd name="connsiteY0" fmla="*/ 14465 h 2328827"/>
                  <a:gd name="connsiteX1" fmla="*/ 3582852 w 3745120"/>
                  <a:gd name="connsiteY1" fmla="*/ 14464 h 2328827"/>
                  <a:gd name="connsiteX2" fmla="*/ 3582853 w 3745120"/>
                  <a:gd name="connsiteY2" fmla="*/ 14465 h 2328827"/>
                  <a:gd name="connsiteX3" fmla="*/ 3736623 w 3745120"/>
                  <a:gd name="connsiteY3" fmla="*/ 14465 h 2328827"/>
                  <a:gd name="connsiteX4" fmla="*/ 3531870 w 3745120"/>
                  <a:gd name="connsiteY4" fmla="*/ 31397 h 2328827"/>
                  <a:gd name="connsiteX5" fmla="*/ 3303270 w 3745120"/>
                  <a:gd name="connsiteY5" fmla="*/ 202847 h 2328827"/>
                  <a:gd name="connsiteX6" fmla="*/ 3131820 w 3745120"/>
                  <a:gd name="connsiteY6" fmla="*/ 740057 h 2328827"/>
                  <a:gd name="connsiteX7" fmla="*/ 2926080 w 3745120"/>
                  <a:gd name="connsiteY7" fmla="*/ 922937 h 2328827"/>
                  <a:gd name="connsiteX8" fmla="*/ 2354580 w 3745120"/>
                  <a:gd name="connsiteY8" fmla="*/ 854357 h 2328827"/>
                  <a:gd name="connsiteX9" fmla="*/ 2080260 w 3745120"/>
                  <a:gd name="connsiteY9" fmla="*/ 1220117 h 2328827"/>
                  <a:gd name="connsiteX10" fmla="*/ 1977390 w 3745120"/>
                  <a:gd name="connsiteY10" fmla="*/ 1677317 h 2328827"/>
                  <a:gd name="connsiteX11" fmla="*/ 1771650 w 3745120"/>
                  <a:gd name="connsiteY11" fmla="*/ 1883057 h 2328827"/>
                  <a:gd name="connsiteX12" fmla="*/ 1108710 w 3745120"/>
                  <a:gd name="connsiteY12" fmla="*/ 2020217 h 2328827"/>
                  <a:gd name="connsiteX13" fmla="*/ 685800 w 3745120"/>
                  <a:gd name="connsiteY13" fmla="*/ 2054507 h 2328827"/>
                  <a:gd name="connsiteX14" fmla="*/ 0 w 3745120"/>
                  <a:gd name="connsiteY14" fmla="*/ 2328827 h 2328827"/>
                  <a:gd name="connsiteX0" fmla="*/ 3659738 w 3659738"/>
                  <a:gd name="connsiteY0" fmla="*/ 14465 h 2328827"/>
                  <a:gd name="connsiteX1" fmla="*/ 3582852 w 3659738"/>
                  <a:gd name="connsiteY1" fmla="*/ 14464 h 2328827"/>
                  <a:gd name="connsiteX2" fmla="*/ 3582853 w 3659738"/>
                  <a:gd name="connsiteY2" fmla="*/ 14465 h 2328827"/>
                  <a:gd name="connsiteX3" fmla="*/ 3505969 w 3659738"/>
                  <a:gd name="connsiteY3" fmla="*/ 14464 h 2328827"/>
                  <a:gd name="connsiteX4" fmla="*/ 3531870 w 3659738"/>
                  <a:gd name="connsiteY4" fmla="*/ 31397 h 2328827"/>
                  <a:gd name="connsiteX5" fmla="*/ 3303270 w 3659738"/>
                  <a:gd name="connsiteY5" fmla="*/ 202847 h 2328827"/>
                  <a:gd name="connsiteX6" fmla="*/ 3131820 w 3659738"/>
                  <a:gd name="connsiteY6" fmla="*/ 740057 h 2328827"/>
                  <a:gd name="connsiteX7" fmla="*/ 2926080 w 3659738"/>
                  <a:gd name="connsiteY7" fmla="*/ 922937 h 2328827"/>
                  <a:gd name="connsiteX8" fmla="*/ 2354580 w 3659738"/>
                  <a:gd name="connsiteY8" fmla="*/ 854357 h 2328827"/>
                  <a:gd name="connsiteX9" fmla="*/ 2080260 w 3659738"/>
                  <a:gd name="connsiteY9" fmla="*/ 1220117 h 2328827"/>
                  <a:gd name="connsiteX10" fmla="*/ 1977390 w 3659738"/>
                  <a:gd name="connsiteY10" fmla="*/ 1677317 h 2328827"/>
                  <a:gd name="connsiteX11" fmla="*/ 1771650 w 3659738"/>
                  <a:gd name="connsiteY11" fmla="*/ 1883057 h 2328827"/>
                  <a:gd name="connsiteX12" fmla="*/ 1108710 w 3659738"/>
                  <a:gd name="connsiteY12" fmla="*/ 2020217 h 2328827"/>
                  <a:gd name="connsiteX13" fmla="*/ 685800 w 3659738"/>
                  <a:gd name="connsiteY13" fmla="*/ 2054507 h 2328827"/>
                  <a:gd name="connsiteX14" fmla="*/ 0 w 3659738"/>
                  <a:gd name="connsiteY14" fmla="*/ 2328827 h 2328827"/>
                  <a:gd name="connsiteX0" fmla="*/ 3659738 w 3659738"/>
                  <a:gd name="connsiteY0" fmla="*/ 14465 h 2328827"/>
                  <a:gd name="connsiteX1" fmla="*/ 3582852 w 3659738"/>
                  <a:gd name="connsiteY1" fmla="*/ 14464 h 2328827"/>
                  <a:gd name="connsiteX2" fmla="*/ 3429083 w 3659738"/>
                  <a:gd name="connsiteY2" fmla="*/ 14464 h 2328827"/>
                  <a:gd name="connsiteX3" fmla="*/ 3505969 w 3659738"/>
                  <a:gd name="connsiteY3" fmla="*/ 14464 h 2328827"/>
                  <a:gd name="connsiteX4" fmla="*/ 3531870 w 3659738"/>
                  <a:gd name="connsiteY4" fmla="*/ 31397 h 2328827"/>
                  <a:gd name="connsiteX5" fmla="*/ 3303270 w 3659738"/>
                  <a:gd name="connsiteY5" fmla="*/ 202847 h 2328827"/>
                  <a:gd name="connsiteX6" fmla="*/ 3131820 w 3659738"/>
                  <a:gd name="connsiteY6" fmla="*/ 740057 h 2328827"/>
                  <a:gd name="connsiteX7" fmla="*/ 2926080 w 3659738"/>
                  <a:gd name="connsiteY7" fmla="*/ 922937 h 2328827"/>
                  <a:gd name="connsiteX8" fmla="*/ 2354580 w 3659738"/>
                  <a:gd name="connsiteY8" fmla="*/ 854357 h 2328827"/>
                  <a:gd name="connsiteX9" fmla="*/ 2080260 w 3659738"/>
                  <a:gd name="connsiteY9" fmla="*/ 1220117 h 2328827"/>
                  <a:gd name="connsiteX10" fmla="*/ 1977390 w 3659738"/>
                  <a:gd name="connsiteY10" fmla="*/ 1677317 h 2328827"/>
                  <a:gd name="connsiteX11" fmla="*/ 1771650 w 3659738"/>
                  <a:gd name="connsiteY11" fmla="*/ 1883057 h 2328827"/>
                  <a:gd name="connsiteX12" fmla="*/ 1108710 w 3659738"/>
                  <a:gd name="connsiteY12" fmla="*/ 2020217 h 2328827"/>
                  <a:gd name="connsiteX13" fmla="*/ 685800 w 3659738"/>
                  <a:gd name="connsiteY13" fmla="*/ 2054507 h 2328827"/>
                  <a:gd name="connsiteX14" fmla="*/ 0 w 3659738"/>
                  <a:gd name="connsiteY14" fmla="*/ 2328827 h 2328827"/>
                  <a:gd name="connsiteX0" fmla="*/ 3659738 w 3659738"/>
                  <a:gd name="connsiteY0" fmla="*/ 47356 h 2361718"/>
                  <a:gd name="connsiteX1" fmla="*/ 3582852 w 3659738"/>
                  <a:gd name="connsiteY1" fmla="*/ 47355 h 2361718"/>
                  <a:gd name="connsiteX2" fmla="*/ 3429083 w 3659738"/>
                  <a:gd name="connsiteY2" fmla="*/ 47355 h 2361718"/>
                  <a:gd name="connsiteX3" fmla="*/ 3505969 w 3659738"/>
                  <a:gd name="connsiteY3" fmla="*/ 47355 h 2361718"/>
                  <a:gd name="connsiteX4" fmla="*/ 3531870 w 3659738"/>
                  <a:gd name="connsiteY4" fmla="*/ 64288 h 2361718"/>
                  <a:gd name="connsiteX5" fmla="*/ 3275313 w 3659738"/>
                  <a:gd name="connsiteY5" fmla="*/ 433082 h 2361718"/>
                  <a:gd name="connsiteX6" fmla="*/ 3131820 w 3659738"/>
                  <a:gd name="connsiteY6" fmla="*/ 772948 h 2361718"/>
                  <a:gd name="connsiteX7" fmla="*/ 2926080 w 3659738"/>
                  <a:gd name="connsiteY7" fmla="*/ 955828 h 2361718"/>
                  <a:gd name="connsiteX8" fmla="*/ 2354580 w 3659738"/>
                  <a:gd name="connsiteY8" fmla="*/ 887248 h 2361718"/>
                  <a:gd name="connsiteX9" fmla="*/ 2080260 w 3659738"/>
                  <a:gd name="connsiteY9" fmla="*/ 1253008 h 2361718"/>
                  <a:gd name="connsiteX10" fmla="*/ 1977390 w 3659738"/>
                  <a:gd name="connsiteY10" fmla="*/ 1710208 h 2361718"/>
                  <a:gd name="connsiteX11" fmla="*/ 1771650 w 3659738"/>
                  <a:gd name="connsiteY11" fmla="*/ 1915948 h 2361718"/>
                  <a:gd name="connsiteX12" fmla="*/ 1108710 w 3659738"/>
                  <a:gd name="connsiteY12" fmla="*/ 2053108 h 2361718"/>
                  <a:gd name="connsiteX13" fmla="*/ 685800 w 3659738"/>
                  <a:gd name="connsiteY13" fmla="*/ 2087398 h 2361718"/>
                  <a:gd name="connsiteX14" fmla="*/ 0 w 3659738"/>
                  <a:gd name="connsiteY14" fmla="*/ 2361718 h 2361718"/>
                  <a:gd name="connsiteX0" fmla="*/ 3659738 w 3659738"/>
                  <a:gd name="connsiteY0" fmla="*/ 47356 h 2361718"/>
                  <a:gd name="connsiteX1" fmla="*/ 3582852 w 3659738"/>
                  <a:gd name="connsiteY1" fmla="*/ 47355 h 2361718"/>
                  <a:gd name="connsiteX2" fmla="*/ 3429083 w 3659738"/>
                  <a:gd name="connsiteY2" fmla="*/ 47355 h 2361718"/>
                  <a:gd name="connsiteX3" fmla="*/ 3505969 w 3659738"/>
                  <a:gd name="connsiteY3" fmla="*/ 47355 h 2361718"/>
                  <a:gd name="connsiteX4" fmla="*/ 3531870 w 3659738"/>
                  <a:gd name="connsiteY4" fmla="*/ 64288 h 2361718"/>
                  <a:gd name="connsiteX5" fmla="*/ 3275313 w 3659738"/>
                  <a:gd name="connsiteY5" fmla="*/ 433082 h 2361718"/>
                  <a:gd name="connsiteX6" fmla="*/ 3131820 w 3659738"/>
                  <a:gd name="connsiteY6" fmla="*/ 772948 h 2361718"/>
                  <a:gd name="connsiteX7" fmla="*/ 2926080 w 3659738"/>
                  <a:gd name="connsiteY7" fmla="*/ 955828 h 2361718"/>
                  <a:gd name="connsiteX8" fmla="*/ 2354580 w 3659738"/>
                  <a:gd name="connsiteY8" fmla="*/ 887248 h 2361718"/>
                  <a:gd name="connsiteX9" fmla="*/ 2080260 w 3659738"/>
                  <a:gd name="connsiteY9" fmla="*/ 1253008 h 2361718"/>
                  <a:gd name="connsiteX10" fmla="*/ 1977390 w 3659738"/>
                  <a:gd name="connsiteY10" fmla="*/ 1710208 h 2361718"/>
                  <a:gd name="connsiteX11" fmla="*/ 1771650 w 3659738"/>
                  <a:gd name="connsiteY11" fmla="*/ 1915948 h 2361718"/>
                  <a:gd name="connsiteX12" fmla="*/ 1108710 w 3659738"/>
                  <a:gd name="connsiteY12" fmla="*/ 2053108 h 2361718"/>
                  <a:gd name="connsiteX13" fmla="*/ 685800 w 3659738"/>
                  <a:gd name="connsiteY13" fmla="*/ 2087398 h 2361718"/>
                  <a:gd name="connsiteX14" fmla="*/ 0 w 3659738"/>
                  <a:gd name="connsiteY14" fmla="*/ 2361718 h 2361718"/>
                  <a:gd name="connsiteX0" fmla="*/ 3659738 w 3659738"/>
                  <a:gd name="connsiteY0" fmla="*/ 47356 h 2361718"/>
                  <a:gd name="connsiteX1" fmla="*/ 3275313 w 3659738"/>
                  <a:gd name="connsiteY1" fmla="*/ 201646 h 2361718"/>
                  <a:gd name="connsiteX2" fmla="*/ 3429083 w 3659738"/>
                  <a:gd name="connsiteY2" fmla="*/ 47355 h 2361718"/>
                  <a:gd name="connsiteX3" fmla="*/ 3505969 w 3659738"/>
                  <a:gd name="connsiteY3" fmla="*/ 47355 h 2361718"/>
                  <a:gd name="connsiteX4" fmla="*/ 3531870 w 3659738"/>
                  <a:gd name="connsiteY4" fmla="*/ 64288 h 2361718"/>
                  <a:gd name="connsiteX5" fmla="*/ 3275313 w 3659738"/>
                  <a:gd name="connsiteY5" fmla="*/ 433082 h 2361718"/>
                  <a:gd name="connsiteX6" fmla="*/ 3131820 w 3659738"/>
                  <a:gd name="connsiteY6" fmla="*/ 772948 h 2361718"/>
                  <a:gd name="connsiteX7" fmla="*/ 2926080 w 3659738"/>
                  <a:gd name="connsiteY7" fmla="*/ 955828 h 2361718"/>
                  <a:gd name="connsiteX8" fmla="*/ 2354580 w 3659738"/>
                  <a:gd name="connsiteY8" fmla="*/ 887248 h 2361718"/>
                  <a:gd name="connsiteX9" fmla="*/ 2080260 w 3659738"/>
                  <a:gd name="connsiteY9" fmla="*/ 1253008 h 2361718"/>
                  <a:gd name="connsiteX10" fmla="*/ 1977390 w 3659738"/>
                  <a:gd name="connsiteY10" fmla="*/ 1710208 h 2361718"/>
                  <a:gd name="connsiteX11" fmla="*/ 1771650 w 3659738"/>
                  <a:gd name="connsiteY11" fmla="*/ 1915948 h 2361718"/>
                  <a:gd name="connsiteX12" fmla="*/ 1108710 w 3659738"/>
                  <a:gd name="connsiteY12" fmla="*/ 2053108 h 2361718"/>
                  <a:gd name="connsiteX13" fmla="*/ 685800 w 3659738"/>
                  <a:gd name="connsiteY13" fmla="*/ 2087398 h 2361718"/>
                  <a:gd name="connsiteX14" fmla="*/ 0 w 3659738"/>
                  <a:gd name="connsiteY14" fmla="*/ 2361718 h 2361718"/>
                  <a:gd name="connsiteX0" fmla="*/ 3659738 w 4543919"/>
                  <a:gd name="connsiteY0" fmla="*/ 47356 h 2361718"/>
                  <a:gd name="connsiteX1" fmla="*/ 4505477 w 4543919"/>
                  <a:gd name="connsiteY1" fmla="*/ 47355 h 2361718"/>
                  <a:gd name="connsiteX2" fmla="*/ 3429083 w 4543919"/>
                  <a:gd name="connsiteY2" fmla="*/ 47355 h 2361718"/>
                  <a:gd name="connsiteX3" fmla="*/ 3505969 w 4543919"/>
                  <a:gd name="connsiteY3" fmla="*/ 47355 h 2361718"/>
                  <a:gd name="connsiteX4" fmla="*/ 3531870 w 4543919"/>
                  <a:gd name="connsiteY4" fmla="*/ 64288 h 2361718"/>
                  <a:gd name="connsiteX5" fmla="*/ 3275313 w 4543919"/>
                  <a:gd name="connsiteY5" fmla="*/ 433082 h 2361718"/>
                  <a:gd name="connsiteX6" fmla="*/ 3131820 w 4543919"/>
                  <a:gd name="connsiteY6" fmla="*/ 772948 h 2361718"/>
                  <a:gd name="connsiteX7" fmla="*/ 2926080 w 4543919"/>
                  <a:gd name="connsiteY7" fmla="*/ 955828 h 2361718"/>
                  <a:gd name="connsiteX8" fmla="*/ 2354580 w 4543919"/>
                  <a:gd name="connsiteY8" fmla="*/ 887248 h 2361718"/>
                  <a:gd name="connsiteX9" fmla="*/ 2080260 w 4543919"/>
                  <a:gd name="connsiteY9" fmla="*/ 1253008 h 2361718"/>
                  <a:gd name="connsiteX10" fmla="*/ 1977390 w 4543919"/>
                  <a:gd name="connsiteY10" fmla="*/ 1710208 h 2361718"/>
                  <a:gd name="connsiteX11" fmla="*/ 1771650 w 4543919"/>
                  <a:gd name="connsiteY11" fmla="*/ 1915948 h 2361718"/>
                  <a:gd name="connsiteX12" fmla="*/ 1108710 w 4543919"/>
                  <a:gd name="connsiteY12" fmla="*/ 2053108 h 2361718"/>
                  <a:gd name="connsiteX13" fmla="*/ 685800 w 4543919"/>
                  <a:gd name="connsiteY13" fmla="*/ 2087398 h 2361718"/>
                  <a:gd name="connsiteX14" fmla="*/ 0 w 4543919"/>
                  <a:gd name="connsiteY14" fmla="*/ 2361718 h 2361718"/>
                  <a:gd name="connsiteX0" fmla="*/ 3659738 w 4543919"/>
                  <a:gd name="connsiteY0" fmla="*/ 617164 h 2931526"/>
                  <a:gd name="connsiteX1" fmla="*/ 4505477 w 4543919"/>
                  <a:gd name="connsiteY1" fmla="*/ 617163 h 2931526"/>
                  <a:gd name="connsiteX2" fmla="*/ 3736624 w 4543919"/>
                  <a:gd name="connsiteY2" fmla="*/ 0 h 2931526"/>
                  <a:gd name="connsiteX3" fmla="*/ 3505969 w 4543919"/>
                  <a:gd name="connsiteY3" fmla="*/ 617163 h 2931526"/>
                  <a:gd name="connsiteX4" fmla="*/ 3531870 w 4543919"/>
                  <a:gd name="connsiteY4" fmla="*/ 634096 h 2931526"/>
                  <a:gd name="connsiteX5" fmla="*/ 3275313 w 4543919"/>
                  <a:gd name="connsiteY5" fmla="*/ 1002890 h 2931526"/>
                  <a:gd name="connsiteX6" fmla="*/ 3131820 w 4543919"/>
                  <a:gd name="connsiteY6" fmla="*/ 1342756 h 2931526"/>
                  <a:gd name="connsiteX7" fmla="*/ 2926080 w 4543919"/>
                  <a:gd name="connsiteY7" fmla="*/ 1525636 h 2931526"/>
                  <a:gd name="connsiteX8" fmla="*/ 2354580 w 4543919"/>
                  <a:gd name="connsiteY8" fmla="*/ 1457056 h 2931526"/>
                  <a:gd name="connsiteX9" fmla="*/ 2080260 w 4543919"/>
                  <a:gd name="connsiteY9" fmla="*/ 1822816 h 2931526"/>
                  <a:gd name="connsiteX10" fmla="*/ 1977390 w 4543919"/>
                  <a:gd name="connsiteY10" fmla="*/ 2280016 h 2931526"/>
                  <a:gd name="connsiteX11" fmla="*/ 1771650 w 4543919"/>
                  <a:gd name="connsiteY11" fmla="*/ 2485756 h 2931526"/>
                  <a:gd name="connsiteX12" fmla="*/ 1108710 w 4543919"/>
                  <a:gd name="connsiteY12" fmla="*/ 2622916 h 2931526"/>
                  <a:gd name="connsiteX13" fmla="*/ 685800 w 4543919"/>
                  <a:gd name="connsiteY13" fmla="*/ 2657206 h 2931526"/>
                  <a:gd name="connsiteX14" fmla="*/ 0 w 4543919"/>
                  <a:gd name="connsiteY14" fmla="*/ 2931526 h 2931526"/>
                  <a:gd name="connsiteX0" fmla="*/ 3659738 w 4543919"/>
                  <a:gd name="connsiteY0" fmla="*/ 617164 h 2931526"/>
                  <a:gd name="connsiteX1" fmla="*/ 4505477 w 4543919"/>
                  <a:gd name="connsiteY1" fmla="*/ 617163 h 2931526"/>
                  <a:gd name="connsiteX2" fmla="*/ 3736624 w 4543919"/>
                  <a:gd name="connsiteY2" fmla="*/ 0 h 2931526"/>
                  <a:gd name="connsiteX3" fmla="*/ 3505969 w 4543919"/>
                  <a:gd name="connsiteY3" fmla="*/ 617163 h 2931526"/>
                  <a:gd name="connsiteX4" fmla="*/ 3505968 w 4543919"/>
                  <a:gd name="connsiteY4" fmla="*/ 77146 h 2931526"/>
                  <a:gd name="connsiteX5" fmla="*/ 3275313 w 4543919"/>
                  <a:gd name="connsiteY5" fmla="*/ 1002890 h 2931526"/>
                  <a:gd name="connsiteX6" fmla="*/ 3131820 w 4543919"/>
                  <a:gd name="connsiteY6" fmla="*/ 1342756 h 2931526"/>
                  <a:gd name="connsiteX7" fmla="*/ 2926080 w 4543919"/>
                  <a:gd name="connsiteY7" fmla="*/ 1525636 h 2931526"/>
                  <a:gd name="connsiteX8" fmla="*/ 2354580 w 4543919"/>
                  <a:gd name="connsiteY8" fmla="*/ 1457056 h 2931526"/>
                  <a:gd name="connsiteX9" fmla="*/ 2080260 w 4543919"/>
                  <a:gd name="connsiteY9" fmla="*/ 1822816 h 2931526"/>
                  <a:gd name="connsiteX10" fmla="*/ 1977390 w 4543919"/>
                  <a:gd name="connsiteY10" fmla="*/ 2280016 h 2931526"/>
                  <a:gd name="connsiteX11" fmla="*/ 1771650 w 4543919"/>
                  <a:gd name="connsiteY11" fmla="*/ 2485756 h 2931526"/>
                  <a:gd name="connsiteX12" fmla="*/ 1108710 w 4543919"/>
                  <a:gd name="connsiteY12" fmla="*/ 2622916 h 2931526"/>
                  <a:gd name="connsiteX13" fmla="*/ 685800 w 4543919"/>
                  <a:gd name="connsiteY13" fmla="*/ 2657206 h 2931526"/>
                  <a:gd name="connsiteX14" fmla="*/ 0 w 4543919"/>
                  <a:gd name="connsiteY14" fmla="*/ 2931526 h 2931526"/>
                  <a:gd name="connsiteX0" fmla="*/ 3659738 w 4543919"/>
                  <a:gd name="connsiteY0" fmla="*/ 617164 h 2931526"/>
                  <a:gd name="connsiteX1" fmla="*/ 4505477 w 4543919"/>
                  <a:gd name="connsiteY1" fmla="*/ 617163 h 2931526"/>
                  <a:gd name="connsiteX2" fmla="*/ 3736624 w 4543919"/>
                  <a:gd name="connsiteY2" fmla="*/ 0 h 2931526"/>
                  <a:gd name="connsiteX3" fmla="*/ 3505969 w 4543919"/>
                  <a:gd name="connsiteY3" fmla="*/ 617163 h 2931526"/>
                  <a:gd name="connsiteX4" fmla="*/ 3275312 w 4543919"/>
                  <a:gd name="connsiteY4" fmla="*/ 848600 h 2931526"/>
                  <a:gd name="connsiteX5" fmla="*/ 3275313 w 4543919"/>
                  <a:gd name="connsiteY5" fmla="*/ 1002890 h 2931526"/>
                  <a:gd name="connsiteX6" fmla="*/ 3131820 w 4543919"/>
                  <a:gd name="connsiteY6" fmla="*/ 1342756 h 2931526"/>
                  <a:gd name="connsiteX7" fmla="*/ 2926080 w 4543919"/>
                  <a:gd name="connsiteY7" fmla="*/ 1525636 h 2931526"/>
                  <a:gd name="connsiteX8" fmla="*/ 2354580 w 4543919"/>
                  <a:gd name="connsiteY8" fmla="*/ 1457056 h 2931526"/>
                  <a:gd name="connsiteX9" fmla="*/ 2080260 w 4543919"/>
                  <a:gd name="connsiteY9" fmla="*/ 1822816 h 2931526"/>
                  <a:gd name="connsiteX10" fmla="*/ 1977390 w 4543919"/>
                  <a:gd name="connsiteY10" fmla="*/ 2280016 h 2931526"/>
                  <a:gd name="connsiteX11" fmla="*/ 1771650 w 4543919"/>
                  <a:gd name="connsiteY11" fmla="*/ 2485756 h 2931526"/>
                  <a:gd name="connsiteX12" fmla="*/ 1108710 w 4543919"/>
                  <a:gd name="connsiteY12" fmla="*/ 2622916 h 2931526"/>
                  <a:gd name="connsiteX13" fmla="*/ 685800 w 4543919"/>
                  <a:gd name="connsiteY13" fmla="*/ 2657206 h 2931526"/>
                  <a:gd name="connsiteX14" fmla="*/ 0 w 4543919"/>
                  <a:gd name="connsiteY14" fmla="*/ 2931526 h 2931526"/>
                  <a:gd name="connsiteX0" fmla="*/ 3659738 w 4543919"/>
                  <a:gd name="connsiteY0" fmla="*/ 617164 h 2931526"/>
                  <a:gd name="connsiteX1" fmla="*/ 4505477 w 4543919"/>
                  <a:gd name="connsiteY1" fmla="*/ 617163 h 2931526"/>
                  <a:gd name="connsiteX2" fmla="*/ 3736624 w 4543919"/>
                  <a:gd name="connsiteY2" fmla="*/ 0 h 2931526"/>
                  <a:gd name="connsiteX3" fmla="*/ 3429083 w 4543919"/>
                  <a:gd name="connsiteY3" fmla="*/ 617164 h 2931526"/>
                  <a:gd name="connsiteX4" fmla="*/ 3275312 w 4543919"/>
                  <a:gd name="connsiteY4" fmla="*/ 848600 h 2931526"/>
                  <a:gd name="connsiteX5" fmla="*/ 3275313 w 4543919"/>
                  <a:gd name="connsiteY5" fmla="*/ 1002890 h 2931526"/>
                  <a:gd name="connsiteX6" fmla="*/ 3131820 w 4543919"/>
                  <a:gd name="connsiteY6" fmla="*/ 1342756 h 2931526"/>
                  <a:gd name="connsiteX7" fmla="*/ 2926080 w 4543919"/>
                  <a:gd name="connsiteY7" fmla="*/ 1525636 h 2931526"/>
                  <a:gd name="connsiteX8" fmla="*/ 2354580 w 4543919"/>
                  <a:gd name="connsiteY8" fmla="*/ 1457056 h 2931526"/>
                  <a:gd name="connsiteX9" fmla="*/ 2080260 w 4543919"/>
                  <a:gd name="connsiteY9" fmla="*/ 1822816 h 2931526"/>
                  <a:gd name="connsiteX10" fmla="*/ 1977390 w 4543919"/>
                  <a:gd name="connsiteY10" fmla="*/ 2280016 h 2931526"/>
                  <a:gd name="connsiteX11" fmla="*/ 1771650 w 4543919"/>
                  <a:gd name="connsiteY11" fmla="*/ 2485756 h 2931526"/>
                  <a:gd name="connsiteX12" fmla="*/ 1108710 w 4543919"/>
                  <a:gd name="connsiteY12" fmla="*/ 2622916 h 2931526"/>
                  <a:gd name="connsiteX13" fmla="*/ 685800 w 4543919"/>
                  <a:gd name="connsiteY13" fmla="*/ 2657206 h 2931526"/>
                  <a:gd name="connsiteX14" fmla="*/ 0 w 4543919"/>
                  <a:gd name="connsiteY14" fmla="*/ 2931526 h 2931526"/>
                  <a:gd name="connsiteX0" fmla="*/ 3659738 w 4543919"/>
                  <a:gd name="connsiteY0" fmla="*/ 617164 h 2931526"/>
                  <a:gd name="connsiteX1" fmla="*/ 4505477 w 4543919"/>
                  <a:gd name="connsiteY1" fmla="*/ 617163 h 2931526"/>
                  <a:gd name="connsiteX2" fmla="*/ 3736624 w 4543919"/>
                  <a:gd name="connsiteY2" fmla="*/ 0 h 2931526"/>
                  <a:gd name="connsiteX3" fmla="*/ 3429083 w 4543919"/>
                  <a:gd name="connsiteY3" fmla="*/ 617164 h 2931526"/>
                  <a:gd name="connsiteX4" fmla="*/ 3275312 w 4543919"/>
                  <a:gd name="connsiteY4" fmla="*/ 848600 h 2931526"/>
                  <a:gd name="connsiteX5" fmla="*/ 3131820 w 4543919"/>
                  <a:gd name="connsiteY5" fmla="*/ 1342756 h 2931526"/>
                  <a:gd name="connsiteX6" fmla="*/ 2926080 w 4543919"/>
                  <a:gd name="connsiteY6" fmla="*/ 1525636 h 2931526"/>
                  <a:gd name="connsiteX7" fmla="*/ 2354580 w 4543919"/>
                  <a:gd name="connsiteY7" fmla="*/ 1457056 h 2931526"/>
                  <a:gd name="connsiteX8" fmla="*/ 2080260 w 4543919"/>
                  <a:gd name="connsiteY8" fmla="*/ 1822816 h 2931526"/>
                  <a:gd name="connsiteX9" fmla="*/ 1977390 w 4543919"/>
                  <a:gd name="connsiteY9" fmla="*/ 2280016 h 2931526"/>
                  <a:gd name="connsiteX10" fmla="*/ 1771650 w 4543919"/>
                  <a:gd name="connsiteY10" fmla="*/ 2485756 h 2931526"/>
                  <a:gd name="connsiteX11" fmla="*/ 1108710 w 4543919"/>
                  <a:gd name="connsiteY11" fmla="*/ 2622916 h 2931526"/>
                  <a:gd name="connsiteX12" fmla="*/ 685800 w 4543919"/>
                  <a:gd name="connsiteY12" fmla="*/ 2657206 h 2931526"/>
                  <a:gd name="connsiteX13" fmla="*/ 0 w 4543919"/>
                  <a:gd name="connsiteY13" fmla="*/ 2931526 h 2931526"/>
                  <a:gd name="connsiteX0" fmla="*/ 3659738 w 4543919"/>
                  <a:gd name="connsiteY0" fmla="*/ 617164 h 2931526"/>
                  <a:gd name="connsiteX1" fmla="*/ 4505477 w 4543919"/>
                  <a:gd name="connsiteY1" fmla="*/ 617163 h 2931526"/>
                  <a:gd name="connsiteX2" fmla="*/ 3736624 w 4543919"/>
                  <a:gd name="connsiteY2" fmla="*/ 0 h 2931526"/>
                  <a:gd name="connsiteX3" fmla="*/ 3275312 w 4543919"/>
                  <a:gd name="connsiteY3" fmla="*/ 848600 h 2931526"/>
                  <a:gd name="connsiteX4" fmla="*/ 3131820 w 4543919"/>
                  <a:gd name="connsiteY4" fmla="*/ 1342756 h 2931526"/>
                  <a:gd name="connsiteX5" fmla="*/ 2926080 w 4543919"/>
                  <a:gd name="connsiteY5" fmla="*/ 1525636 h 2931526"/>
                  <a:gd name="connsiteX6" fmla="*/ 2354580 w 4543919"/>
                  <a:gd name="connsiteY6" fmla="*/ 1457056 h 2931526"/>
                  <a:gd name="connsiteX7" fmla="*/ 2080260 w 4543919"/>
                  <a:gd name="connsiteY7" fmla="*/ 1822816 h 2931526"/>
                  <a:gd name="connsiteX8" fmla="*/ 1977390 w 4543919"/>
                  <a:gd name="connsiteY8" fmla="*/ 2280016 h 2931526"/>
                  <a:gd name="connsiteX9" fmla="*/ 1771650 w 4543919"/>
                  <a:gd name="connsiteY9" fmla="*/ 2485756 h 2931526"/>
                  <a:gd name="connsiteX10" fmla="*/ 1108710 w 4543919"/>
                  <a:gd name="connsiteY10" fmla="*/ 2622916 h 2931526"/>
                  <a:gd name="connsiteX11" fmla="*/ 685800 w 4543919"/>
                  <a:gd name="connsiteY11" fmla="*/ 2657206 h 2931526"/>
                  <a:gd name="connsiteX12" fmla="*/ 0 w 4543919"/>
                  <a:gd name="connsiteY12" fmla="*/ 2931526 h 2931526"/>
                  <a:gd name="connsiteX0" fmla="*/ 3659738 w 4543919"/>
                  <a:gd name="connsiteY0" fmla="*/ 1 h 2314363"/>
                  <a:gd name="connsiteX1" fmla="*/ 4505477 w 4543919"/>
                  <a:gd name="connsiteY1" fmla="*/ 0 h 2314363"/>
                  <a:gd name="connsiteX2" fmla="*/ 3275312 w 4543919"/>
                  <a:gd name="connsiteY2" fmla="*/ 231437 h 2314363"/>
                  <a:gd name="connsiteX3" fmla="*/ 3131820 w 4543919"/>
                  <a:gd name="connsiteY3" fmla="*/ 725593 h 2314363"/>
                  <a:gd name="connsiteX4" fmla="*/ 2926080 w 4543919"/>
                  <a:gd name="connsiteY4" fmla="*/ 908473 h 2314363"/>
                  <a:gd name="connsiteX5" fmla="*/ 2354580 w 4543919"/>
                  <a:gd name="connsiteY5" fmla="*/ 839893 h 2314363"/>
                  <a:gd name="connsiteX6" fmla="*/ 2080260 w 4543919"/>
                  <a:gd name="connsiteY6" fmla="*/ 1205653 h 2314363"/>
                  <a:gd name="connsiteX7" fmla="*/ 1977390 w 4543919"/>
                  <a:gd name="connsiteY7" fmla="*/ 1662853 h 2314363"/>
                  <a:gd name="connsiteX8" fmla="*/ 1771650 w 4543919"/>
                  <a:gd name="connsiteY8" fmla="*/ 1868593 h 2314363"/>
                  <a:gd name="connsiteX9" fmla="*/ 1108710 w 4543919"/>
                  <a:gd name="connsiteY9" fmla="*/ 2005753 h 2314363"/>
                  <a:gd name="connsiteX10" fmla="*/ 685800 w 4543919"/>
                  <a:gd name="connsiteY10" fmla="*/ 2040043 h 2314363"/>
                  <a:gd name="connsiteX11" fmla="*/ 0 w 4543919"/>
                  <a:gd name="connsiteY11" fmla="*/ 2314363 h 2314363"/>
                  <a:gd name="connsiteX0" fmla="*/ 3659738 w 3659738"/>
                  <a:gd name="connsiteY0" fmla="*/ 0 h 2314362"/>
                  <a:gd name="connsiteX1" fmla="*/ 3275312 w 3659738"/>
                  <a:gd name="connsiteY1" fmla="*/ 231436 h 2314362"/>
                  <a:gd name="connsiteX2" fmla="*/ 3131820 w 3659738"/>
                  <a:gd name="connsiteY2" fmla="*/ 725592 h 2314362"/>
                  <a:gd name="connsiteX3" fmla="*/ 2926080 w 3659738"/>
                  <a:gd name="connsiteY3" fmla="*/ 908472 h 2314362"/>
                  <a:gd name="connsiteX4" fmla="*/ 2354580 w 3659738"/>
                  <a:gd name="connsiteY4" fmla="*/ 839892 h 2314362"/>
                  <a:gd name="connsiteX5" fmla="*/ 2080260 w 3659738"/>
                  <a:gd name="connsiteY5" fmla="*/ 1205652 h 2314362"/>
                  <a:gd name="connsiteX6" fmla="*/ 1977390 w 3659738"/>
                  <a:gd name="connsiteY6" fmla="*/ 1662852 h 2314362"/>
                  <a:gd name="connsiteX7" fmla="*/ 1771650 w 3659738"/>
                  <a:gd name="connsiteY7" fmla="*/ 1868592 h 2314362"/>
                  <a:gd name="connsiteX8" fmla="*/ 1108710 w 3659738"/>
                  <a:gd name="connsiteY8" fmla="*/ 2005752 h 2314362"/>
                  <a:gd name="connsiteX9" fmla="*/ 685800 w 3659738"/>
                  <a:gd name="connsiteY9" fmla="*/ 2040042 h 2314362"/>
                  <a:gd name="connsiteX10" fmla="*/ 0 w 3659738"/>
                  <a:gd name="connsiteY10" fmla="*/ 2314362 h 2314362"/>
                  <a:gd name="connsiteX0" fmla="*/ 3582854 w 3582854"/>
                  <a:gd name="connsiteY0" fmla="*/ 0 h 2314363"/>
                  <a:gd name="connsiteX1" fmla="*/ 3275312 w 3582854"/>
                  <a:gd name="connsiteY1" fmla="*/ 231437 h 2314363"/>
                  <a:gd name="connsiteX2" fmla="*/ 3131820 w 3582854"/>
                  <a:gd name="connsiteY2" fmla="*/ 725593 h 2314363"/>
                  <a:gd name="connsiteX3" fmla="*/ 2926080 w 3582854"/>
                  <a:gd name="connsiteY3" fmla="*/ 908473 h 2314363"/>
                  <a:gd name="connsiteX4" fmla="*/ 2354580 w 3582854"/>
                  <a:gd name="connsiteY4" fmla="*/ 839893 h 2314363"/>
                  <a:gd name="connsiteX5" fmla="*/ 2080260 w 3582854"/>
                  <a:gd name="connsiteY5" fmla="*/ 1205653 h 2314363"/>
                  <a:gd name="connsiteX6" fmla="*/ 1977390 w 3582854"/>
                  <a:gd name="connsiteY6" fmla="*/ 1662853 h 2314363"/>
                  <a:gd name="connsiteX7" fmla="*/ 1771650 w 3582854"/>
                  <a:gd name="connsiteY7" fmla="*/ 1868593 h 2314363"/>
                  <a:gd name="connsiteX8" fmla="*/ 1108710 w 3582854"/>
                  <a:gd name="connsiteY8" fmla="*/ 2005753 h 2314363"/>
                  <a:gd name="connsiteX9" fmla="*/ 685800 w 3582854"/>
                  <a:gd name="connsiteY9" fmla="*/ 2040043 h 2314363"/>
                  <a:gd name="connsiteX10" fmla="*/ 0 w 3582854"/>
                  <a:gd name="connsiteY10" fmla="*/ 2314363 h 2314363"/>
                  <a:gd name="connsiteX0" fmla="*/ 3582854 w 3582854"/>
                  <a:gd name="connsiteY0" fmla="*/ 9643 h 2324006"/>
                  <a:gd name="connsiteX1" fmla="*/ 3275312 w 3582854"/>
                  <a:gd name="connsiteY1" fmla="*/ 241080 h 2324006"/>
                  <a:gd name="connsiteX2" fmla="*/ 3131820 w 3582854"/>
                  <a:gd name="connsiteY2" fmla="*/ 735236 h 2324006"/>
                  <a:gd name="connsiteX3" fmla="*/ 2926080 w 3582854"/>
                  <a:gd name="connsiteY3" fmla="*/ 918116 h 2324006"/>
                  <a:gd name="connsiteX4" fmla="*/ 2354580 w 3582854"/>
                  <a:gd name="connsiteY4" fmla="*/ 849536 h 2324006"/>
                  <a:gd name="connsiteX5" fmla="*/ 2080260 w 3582854"/>
                  <a:gd name="connsiteY5" fmla="*/ 1215296 h 2324006"/>
                  <a:gd name="connsiteX6" fmla="*/ 1977390 w 3582854"/>
                  <a:gd name="connsiteY6" fmla="*/ 1672496 h 2324006"/>
                  <a:gd name="connsiteX7" fmla="*/ 1771650 w 3582854"/>
                  <a:gd name="connsiteY7" fmla="*/ 1878236 h 2324006"/>
                  <a:gd name="connsiteX8" fmla="*/ 1108710 w 3582854"/>
                  <a:gd name="connsiteY8" fmla="*/ 2015396 h 2324006"/>
                  <a:gd name="connsiteX9" fmla="*/ 685800 w 3582854"/>
                  <a:gd name="connsiteY9" fmla="*/ 2049686 h 2324006"/>
                  <a:gd name="connsiteX10" fmla="*/ 0 w 3582854"/>
                  <a:gd name="connsiteY10" fmla="*/ 2324006 h 2324006"/>
                  <a:gd name="connsiteX0" fmla="*/ 3582854 w 3582854"/>
                  <a:gd name="connsiteY0" fmla="*/ 9643 h 2324006"/>
                  <a:gd name="connsiteX1" fmla="*/ 3275314 w 3582854"/>
                  <a:gd name="connsiteY1" fmla="*/ 241080 h 2324006"/>
                  <a:gd name="connsiteX2" fmla="*/ 3131820 w 3582854"/>
                  <a:gd name="connsiteY2" fmla="*/ 735236 h 2324006"/>
                  <a:gd name="connsiteX3" fmla="*/ 2926080 w 3582854"/>
                  <a:gd name="connsiteY3" fmla="*/ 918116 h 2324006"/>
                  <a:gd name="connsiteX4" fmla="*/ 2354580 w 3582854"/>
                  <a:gd name="connsiteY4" fmla="*/ 849536 h 2324006"/>
                  <a:gd name="connsiteX5" fmla="*/ 2080260 w 3582854"/>
                  <a:gd name="connsiteY5" fmla="*/ 1215296 h 2324006"/>
                  <a:gd name="connsiteX6" fmla="*/ 1977390 w 3582854"/>
                  <a:gd name="connsiteY6" fmla="*/ 1672496 h 2324006"/>
                  <a:gd name="connsiteX7" fmla="*/ 1771650 w 3582854"/>
                  <a:gd name="connsiteY7" fmla="*/ 1878236 h 2324006"/>
                  <a:gd name="connsiteX8" fmla="*/ 1108710 w 3582854"/>
                  <a:gd name="connsiteY8" fmla="*/ 2015396 h 2324006"/>
                  <a:gd name="connsiteX9" fmla="*/ 685800 w 3582854"/>
                  <a:gd name="connsiteY9" fmla="*/ 2049686 h 2324006"/>
                  <a:gd name="connsiteX10" fmla="*/ 0 w 3582854"/>
                  <a:gd name="connsiteY10" fmla="*/ 2324006 h 2324006"/>
                  <a:gd name="connsiteX0" fmla="*/ 3582854 w 3582854"/>
                  <a:gd name="connsiteY0" fmla="*/ 9643 h 2324006"/>
                  <a:gd name="connsiteX1" fmla="*/ 3275314 w 3582854"/>
                  <a:gd name="connsiteY1" fmla="*/ 241080 h 2324006"/>
                  <a:gd name="connsiteX2" fmla="*/ 3131820 w 3582854"/>
                  <a:gd name="connsiteY2" fmla="*/ 735236 h 2324006"/>
                  <a:gd name="connsiteX3" fmla="*/ 2926080 w 3582854"/>
                  <a:gd name="connsiteY3" fmla="*/ 918116 h 2324006"/>
                  <a:gd name="connsiteX4" fmla="*/ 2354580 w 3582854"/>
                  <a:gd name="connsiteY4" fmla="*/ 849536 h 2324006"/>
                  <a:gd name="connsiteX5" fmla="*/ 2080260 w 3582854"/>
                  <a:gd name="connsiteY5" fmla="*/ 1215296 h 2324006"/>
                  <a:gd name="connsiteX6" fmla="*/ 1977390 w 3582854"/>
                  <a:gd name="connsiteY6" fmla="*/ 1672496 h 2324006"/>
                  <a:gd name="connsiteX7" fmla="*/ 1771650 w 3582854"/>
                  <a:gd name="connsiteY7" fmla="*/ 1878236 h 2324006"/>
                  <a:gd name="connsiteX8" fmla="*/ 1108710 w 3582854"/>
                  <a:gd name="connsiteY8" fmla="*/ 2015396 h 2324006"/>
                  <a:gd name="connsiteX9" fmla="*/ 685800 w 3582854"/>
                  <a:gd name="connsiteY9" fmla="*/ 2049686 h 2324006"/>
                  <a:gd name="connsiteX10" fmla="*/ 0 w 3582854"/>
                  <a:gd name="connsiteY10" fmla="*/ 2324006 h 2324006"/>
                  <a:gd name="connsiteX0" fmla="*/ 3582854 w 3582854"/>
                  <a:gd name="connsiteY0" fmla="*/ 9643 h 2324006"/>
                  <a:gd name="connsiteX1" fmla="*/ 3275314 w 3582854"/>
                  <a:gd name="connsiteY1" fmla="*/ 241080 h 2324006"/>
                  <a:gd name="connsiteX2" fmla="*/ 3131820 w 3582854"/>
                  <a:gd name="connsiteY2" fmla="*/ 735236 h 2324006"/>
                  <a:gd name="connsiteX3" fmla="*/ 2890888 w 3582854"/>
                  <a:gd name="connsiteY3" fmla="*/ 858244 h 2324006"/>
                  <a:gd name="connsiteX4" fmla="*/ 2354580 w 3582854"/>
                  <a:gd name="connsiteY4" fmla="*/ 849536 h 2324006"/>
                  <a:gd name="connsiteX5" fmla="*/ 2080260 w 3582854"/>
                  <a:gd name="connsiteY5" fmla="*/ 1215296 h 2324006"/>
                  <a:gd name="connsiteX6" fmla="*/ 1977390 w 3582854"/>
                  <a:gd name="connsiteY6" fmla="*/ 1672496 h 2324006"/>
                  <a:gd name="connsiteX7" fmla="*/ 1771650 w 3582854"/>
                  <a:gd name="connsiteY7" fmla="*/ 1878236 h 2324006"/>
                  <a:gd name="connsiteX8" fmla="*/ 1108710 w 3582854"/>
                  <a:gd name="connsiteY8" fmla="*/ 2015396 h 2324006"/>
                  <a:gd name="connsiteX9" fmla="*/ 685800 w 3582854"/>
                  <a:gd name="connsiteY9" fmla="*/ 2049686 h 2324006"/>
                  <a:gd name="connsiteX10" fmla="*/ 0 w 3582854"/>
                  <a:gd name="connsiteY10" fmla="*/ 2324006 h 2324006"/>
                  <a:gd name="connsiteX0" fmla="*/ 3582854 w 3582854"/>
                  <a:gd name="connsiteY0" fmla="*/ 38572 h 2352935"/>
                  <a:gd name="connsiteX1" fmla="*/ 3505970 w 3582854"/>
                  <a:gd name="connsiteY1" fmla="*/ 38573 h 2352935"/>
                  <a:gd name="connsiteX2" fmla="*/ 3275314 w 3582854"/>
                  <a:gd name="connsiteY2" fmla="*/ 270009 h 2352935"/>
                  <a:gd name="connsiteX3" fmla="*/ 3131820 w 3582854"/>
                  <a:gd name="connsiteY3" fmla="*/ 764165 h 2352935"/>
                  <a:gd name="connsiteX4" fmla="*/ 2890888 w 3582854"/>
                  <a:gd name="connsiteY4" fmla="*/ 887173 h 2352935"/>
                  <a:gd name="connsiteX5" fmla="*/ 2354580 w 3582854"/>
                  <a:gd name="connsiteY5" fmla="*/ 878465 h 2352935"/>
                  <a:gd name="connsiteX6" fmla="*/ 2080260 w 3582854"/>
                  <a:gd name="connsiteY6" fmla="*/ 1244225 h 2352935"/>
                  <a:gd name="connsiteX7" fmla="*/ 1977390 w 3582854"/>
                  <a:gd name="connsiteY7" fmla="*/ 1701425 h 2352935"/>
                  <a:gd name="connsiteX8" fmla="*/ 1771650 w 3582854"/>
                  <a:gd name="connsiteY8" fmla="*/ 1907165 h 2352935"/>
                  <a:gd name="connsiteX9" fmla="*/ 1108710 w 3582854"/>
                  <a:gd name="connsiteY9" fmla="*/ 2044325 h 2352935"/>
                  <a:gd name="connsiteX10" fmla="*/ 685800 w 3582854"/>
                  <a:gd name="connsiteY10" fmla="*/ 2078615 h 2352935"/>
                  <a:gd name="connsiteX11" fmla="*/ 0 w 3582854"/>
                  <a:gd name="connsiteY11" fmla="*/ 2352935 h 2352935"/>
                  <a:gd name="connsiteX0" fmla="*/ 3582854 w 3582855"/>
                  <a:gd name="connsiteY0" fmla="*/ 38572 h 2352935"/>
                  <a:gd name="connsiteX1" fmla="*/ 3582855 w 3582855"/>
                  <a:gd name="connsiteY1" fmla="*/ 38573 h 2352935"/>
                  <a:gd name="connsiteX2" fmla="*/ 3505970 w 3582855"/>
                  <a:gd name="connsiteY2" fmla="*/ 38573 h 2352935"/>
                  <a:gd name="connsiteX3" fmla="*/ 3275314 w 3582855"/>
                  <a:gd name="connsiteY3" fmla="*/ 270009 h 2352935"/>
                  <a:gd name="connsiteX4" fmla="*/ 3131820 w 3582855"/>
                  <a:gd name="connsiteY4" fmla="*/ 764165 h 2352935"/>
                  <a:gd name="connsiteX5" fmla="*/ 2890888 w 3582855"/>
                  <a:gd name="connsiteY5" fmla="*/ 887173 h 2352935"/>
                  <a:gd name="connsiteX6" fmla="*/ 2354580 w 3582855"/>
                  <a:gd name="connsiteY6" fmla="*/ 878465 h 2352935"/>
                  <a:gd name="connsiteX7" fmla="*/ 2080260 w 3582855"/>
                  <a:gd name="connsiteY7" fmla="*/ 1244225 h 2352935"/>
                  <a:gd name="connsiteX8" fmla="*/ 1977390 w 3582855"/>
                  <a:gd name="connsiteY8" fmla="*/ 1701425 h 2352935"/>
                  <a:gd name="connsiteX9" fmla="*/ 1771650 w 3582855"/>
                  <a:gd name="connsiteY9" fmla="*/ 1907165 h 2352935"/>
                  <a:gd name="connsiteX10" fmla="*/ 1108710 w 3582855"/>
                  <a:gd name="connsiteY10" fmla="*/ 2044325 h 2352935"/>
                  <a:gd name="connsiteX11" fmla="*/ 685800 w 3582855"/>
                  <a:gd name="connsiteY11" fmla="*/ 2078615 h 2352935"/>
                  <a:gd name="connsiteX12" fmla="*/ 0 w 3582855"/>
                  <a:gd name="connsiteY12" fmla="*/ 2352935 h 2352935"/>
                  <a:gd name="connsiteX0" fmla="*/ 3582854 w 3582854"/>
                  <a:gd name="connsiteY0" fmla="*/ 38572 h 2352935"/>
                  <a:gd name="connsiteX1" fmla="*/ 3582854 w 3582854"/>
                  <a:gd name="connsiteY1" fmla="*/ 38573 h 2352935"/>
                  <a:gd name="connsiteX2" fmla="*/ 3505970 w 3582854"/>
                  <a:gd name="connsiteY2" fmla="*/ 38573 h 2352935"/>
                  <a:gd name="connsiteX3" fmla="*/ 3275314 w 3582854"/>
                  <a:gd name="connsiteY3" fmla="*/ 270009 h 2352935"/>
                  <a:gd name="connsiteX4" fmla="*/ 3131820 w 3582854"/>
                  <a:gd name="connsiteY4" fmla="*/ 764165 h 2352935"/>
                  <a:gd name="connsiteX5" fmla="*/ 2890888 w 3582854"/>
                  <a:gd name="connsiteY5" fmla="*/ 887173 h 2352935"/>
                  <a:gd name="connsiteX6" fmla="*/ 2354580 w 3582854"/>
                  <a:gd name="connsiteY6" fmla="*/ 878465 h 2352935"/>
                  <a:gd name="connsiteX7" fmla="*/ 2080260 w 3582854"/>
                  <a:gd name="connsiteY7" fmla="*/ 1244225 h 2352935"/>
                  <a:gd name="connsiteX8" fmla="*/ 1977390 w 3582854"/>
                  <a:gd name="connsiteY8" fmla="*/ 1701425 h 2352935"/>
                  <a:gd name="connsiteX9" fmla="*/ 1771650 w 3582854"/>
                  <a:gd name="connsiteY9" fmla="*/ 1907165 h 2352935"/>
                  <a:gd name="connsiteX10" fmla="*/ 1108710 w 3582854"/>
                  <a:gd name="connsiteY10" fmla="*/ 2044325 h 2352935"/>
                  <a:gd name="connsiteX11" fmla="*/ 685800 w 3582854"/>
                  <a:gd name="connsiteY11" fmla="*/ 2078615 h 2352935"/>
                  <a:gd name="connsiteX12" fmla="*/ 0 w 3582854"/>
                  <a:gd name="connsiteY12" fmla="*/ 2352935 h 2352935"/>
                  <a:gd name="connsiteX0" fmla="*/ 3582854 w 3659740"/>
                  <a:gd name="connsiteY0" fmla="*/ 38572 h 2352935"/>
                  <a:gd name="connsiteX1" fmla="*/ 3659740 w 3659740"/>
                  <a:gd name="connsiteY1" fmla="*/ 38573 h 2352935"/>
                  <a:gd name="connsiteX2" fmla="*/ 3505970 w 3659740"/>
                  <a:gd name="connsiteY2" fmla="*/ 38573 h 2352935"/>
                  <a:gd name="connsiteX3" fmla="*/ 3275314 w 3659740"/>
                  <a:gd name="connsiteY3" fmla="*/ 270009 h 2352935"/>
                  <a:gd name="connsiteX4" fmla="*/ 3131820 w 3659740"/>
                  <a:gd name="connsiteY4" fmla="*/ 764165 h 2352935"/>
                  <a:gd name="connsiteX5" fmla="*/ 2890888 w 3659740"/>
                  <a:gd name="connsiteY5" fmla="*/ 887173 h 2352935"/>
                  <a:gd name="connsiteX6" fmla="*/ 2354580 w 3659740"/>
                  <a:gd name="connsiteY6" fmla="*/ 878465 h 2352935"/>
                  <a:gd name="connsiteX7" fmla="*/ 2080260 w 3659740"/>
                  <a:gd name="connsiteY7" fmla="*/ 1244225 h 2352935"/>
                  <a:gd name="connsiteX8" fmla="*/ 1977390 w 3659740"/>
                  <a:gd name="connsiteY8" fmla="*/ 1701425 h 2352935"/>
                  <a:gd name="connsiteX9" fmla="*/ 1771650 w 3659740"/>
                  <a:gd name="connsiteY9" fmla="*/ 1907165 h 2352935"/>
                  <a:gd name="connsiteX10" fmla="*/ 1108710 w 3659740"/>
                  <a:gd name="connsiteY10" fmla="*/ 2044325 h 2352935"/>
                  <a:gd name="connsiteX11" fmla="*/ 685800 w 3659740"/>
                  <a:gd name="connsiteY11" fmla="*/ 2078615 h 2352935"/>
                  <a:gd name="connsiteX12" fmla="*/ 0 w 3659740"/>
                  <a:gd name="connsiteY12" fmla="*/ 2352935 h 2352935"/>
                  <a:gd name="connsiteX0" fmla="*/ 3582854 w 3659740"/>
                  <a:gd name="connsiteY0" fmla="*/ 38572 h 2352935"/>
                  <a:gd name="connsiteX1" fmla="*/ 3659740 w 3659740"/>
                  <a:gd name="connsiteY1" fmla="*/ 38573 h 2352935"/>
                  <a:gd name="connsiteX2" fmla="*/ 3582854 w 3659740"/>
                  <a:gd name="connsiteY2" fmla="*/ 38573 h 2352935"/>
                  <a:gd name="connsiteX3" fmla="*/ 3505970 w 3659740"/>
                  <a:gd name="connsiteY3" fmla="*/ 38573 h 2352935"/>
                  <a:gd name="connsiteX4" fmla="*/ 3275314 w 3659740"/>
                  <a:gd name="connsiteY4" fmla="*/ 270009 h 2352935"/>
                  <a:gd name="connsiteX5" fmla="*/ 3131820 w 3659740"/>
                  <a:gd name="connsiteY5" fmla="*/ 764165 h 2352935"/>
                  <a:gd name="connsiteX6" fmla="*/ 2890888 w 3659740"/>
                  <a:gd name="connsiteY6" fmla="*/ 887173 h 2352935"/>
                  <a:gd name="connsiteX7" fmla="*/ 2354580 w 3659740"/>
                  <a:gd name="connsiteY7" fmla="*/ 878465 h 2352935"/>
                  <a:gd name="connsiteX8" fmla="*/ 2080260 w 3659740"/>
                  <a:gd name="connsiteY8" fmla="*/ 1244225 h 2352935"/>
                  <a:gd name="connsiteX9" fmla="*/ 1977390 w 3659740"/>
                  <a:gd name="connsiteY9" fmla="*/ 1701425 h 2352935"/>
                  <a:gd name="connsiteX10" fmla="*/ 1771650 w 3659740"/>
                  <a:gd name="connsiteY10" fmla="*/ 1907165 h 2352935"/>
                  <a:gd name="connsiteX11" fmla="*/ 1108710 w 3659740"/>
                  <a:gd name="connsiteY11" fmla="*/ 2044325 h 2352935"/>
                  <a:gd name="connsiteX12" fmla="*/ 685800 w 3659740"/>
                  <a:gd name="connsiteY12" fmla="*/ 2078615 h 2352935"/>
                  <a:gd name="connsiteX13" fmla="*/ 0 w 3659740"/>
                  <a:gd name="connsiteY13" fmla="*/ 2352935 h 2352935"/>
                  <a:gd name="connsiteX0" fmla="*/ 3582854 w 3659740"/>
                  <a:gd name="connsiteY0" fmla="*/ 38572 h 2352935"/>
                  <a:gd name="connsiteX1" fmla="*/ 3659740 w 3659740"/>
                  <a:gd name="connsiteY1" fmla="*/ 38573 h 2352935"/>
                  <a:gd name="connsiteX2" fmla="*/ 3505970 w 3659740"/>
                  <a:gd name="connsiteY2" fmla="*/ 38573 h 2352935"/>
                  <a:gd name="connsiteX3" fmla="*/ 3275314 w 3659740"/>
                  <a:gd name="connsiteY3" fmla="*/ 270009 h 2352935"/>
                  <a:gd name="connsiteX4" fmla="*/ 3131820 w 3659740"/>
                  <a:gd name="connsiteY4" fmla="*/ 764165 h 2352935"/>
                  <a:gd name="connsiteX5" fmla="*/ 2890888 w 3659740"/>
                  <a:gd name="connsiteY5" fmla="*/ 887173 h 2352935"/>
                  <a:gd name="connsiteX6" fmla="*/ 2354580 w 3659740"/>
                  <a:gd name="connsiteY6" fmla="*/ 878465 h 2352935"/>
                  <a:gd name="connsiteX7" fmla="*/ 2080260 w 3659740"/>
                  <a:gd name="connsiteY7" fmla="*/ 1244225 h 2352935"/>
                  <a:gd name="connsiteX8" fmla="*/ 1977390 w 3659740"/>
                  <a:gd name="connsiteY8" fmla="*/ 1701425 h 2352935"/>
                  <a:gd name="connsiteX9" fmla="*/ 1771650 w 3659740"/>
                  <a:gd name="connsiteY9" fmla="*/ 1907165 h 2352935"/>
                  <a:gd name="connsiteX10" fmla="*/ 1108710 w 3659740"/>
                  <a:gd name="connsiteY10" fmla="*/ 2044325 h 2352935"/>
                  <a:gd name="connsiteX11" fmla="*/ 685800 w 3659740"/>
                  <a:gd name="connsiteY11" fmla="*/ 2078615 h 2352935"/>
                  <a:gd name="connsiteX12" fmla="*/ 0 w 3659740"/>
                  <a:gd name="connsiteY12" fmla="*/ 2352935 h 2352935"/>
                  <a:gd name="connsiteX0" fmla="*/ 3582854 w 3582854"/>
                  <a:gd name="connsiteY0" fmla="*/ 0 h 2314363"/>
                  <a:gd name="connsiteX1" fmla="*/ 3505970 w 3582854"/>
                  <a:gd name="connsiteY1" fmla="*/ 1 h 2314363"/>
                  <a:gd name="connsiteX2" fmla="*/ 3275314 w 3582854"/>
                  <a:gd name="connsiteY2" fmla="*/ 231437 h 2314363"/>
                  <a:gd name="connsiteX3" fmla="*/ 3131820 w 3582854"/>
                  <a:gd name="connsiteY3" fmla="*/ 725593 h 2314363"/>
                  <a:gd name="connsiteX4" fmla="*/ 2890888 w 3582854"/>
                  <a:gd name="connsiteY4" fmla="*/ 848601 h 2314363"/>
                  <a:gd name="connsiteX5" fmla="*/ 2354580 w 3582854"/>
                  <a:gd name="connsiteY5" fmla="*/ 839893 h 2314363"/>
                  <a:gd name="connsiteX6" fmla="*/ 2080260 w 3582854"/>
                  <a:gd name="connsiteY6" fmla="*/ 1205653 h 2314363"/>
                  <a:gd name="connsiteX7" fmla="*/ 1977390 w 3582854"/>
                  <a:gd name="connsiteY7" fmla="*/ 1662853 h 2314363"/>
                  <a:gd name="connsiteX8" fmla="*/ 1771650 w 3582854"/>
                  <a:gd name="connsiteY8" fmla="*/ 1868593 h 2314363"/>
                  <a:gd name="connsiteX9" fmla="*/ 1108710 w 3582854"/>
                  <a:gd name="connsiteY9" fmla="*/ 2005753 h 2314363"/>
                  <a:gd name="connsiteX10" fmla="*/ 685800 w 3582854"/>
                  <a:gd name="connsiteY10" fmla="*/ 2040043 h 2314363"/>
                  <a:gd name="connsiteX11" fmla="*/ 0 w 3582854"/>
                  <a:gd name="connsiteY11" fmla="*/ 2314363 h 2314363"/>
                  <a:gd name="connsiteX0" fmla="*/ 3659740 w 3659740"/>
                  <a:gd name="connsiteY0" fmla="*/ 0 h 2314362"/>
                  <a:gd name="connsiteX1" fmla="*/ 3505970 w 3659740"/>
                  <a:gd name="connsiteY1" fmla="*/ 0 h 2314362"/>
                  <a:gd name="connsiteX2" fmla="*/ 3275314 w 3659740"/>
                  <a:gd name="connsiteY2" fmla="*/ 231436 h 2314362"/>
                  <a:gd name="connsiteX3" fmla="*/ 3131820 w 3659740"/>
                  <a:gd name="connsiteY3" fmla="*/ 725592 h 2314362"/>
                  <a:gd name="connsiteX4" fmla="*/ 2890888 w 3659740"/>
                  <a:gd name="connsiteY4" fmla="*/ 848600 h 2314362"/>
                  <a:gd name="connsiteX5" fmla="*/ 2354580 w 3659740"/>
                  <a:gd name="connsiteY5" fmla="*/ 839892 h 2314362"/>
                  <a:gd name="connsiteX6" fmla="*/ 2080260 w 3659740"/>
                  <a:gd name="connsiteY6" fmla="*/ 1205652 h 2314362"/>
                  <a:gd name="connsiteX7" fmla="*/ 1977390 w 3659740"/>
                  <a:gd name="connsiteY7" fmla="*/ 1662852 h 2314362"/>
                  <a:gd name="connsiteX8" fmla="*/ 1771650 w 3659740"/>
                  <a:gd name="connsiteY8" fmla="*/ 1868592 h 2314362"/>
                  <a:gd name="connsiteX9" fmla="*/ 1108710 w 3659740"/>
                  <a:gd name="connsiteY9" fmla="*/ 2005752 h 2314362"/>
                  <a:gd name="connsiteX10" fmla="*/ 685800 w 3659740"/>
                  <a:gd name="connsiteY10" fmla="*/ 2040042 h 2314362"/>
                  <a:gd name="connsiteX11" fmla="*/ 0 w 3659740"/>
                  <a:gd name="connsiteY11" fmla="*/ 2314362 h 2314362"/>
                  <a:gd name="connsiteX0" fmla="*/ 3659739 w 3659739"/>
                  <a:gd name="connsiteY0" fmla="*/ 0 h 2314363"/>
                  <a:gd name="connsiteX1" fmla="*/ 3505970 w 3659739"/>
                  <a:gd name="connsiteY1" fmla="*/ 1 h 2314363"/>
                  <a:gd name="connsiteX2" fmla="*/ 3275314 w 3659739"/>
                  <a:gd name="connsiteY2" fmla="*/ 231437 h 2314363"/>
                  <a:gd name="connsiteX3" fmla="*/ 3131820 w 3659739"/>
                  <a:gd name="connsiteY3" fmla="*/ 725593 h 2314363"/>
                  <a:gd name="connsiteX4" fmla="*/ 2890888 w 3659739"/>
                  <a:gd name="connsiteY4" fmla="*/ 848601 h 2314363"/>
                  <a:gd name="connsiteX5" fmla="*/ 2354580 w 3659739"/>
                  <a:gd name="connsiteY5" fmla="*/ 839893 h 2314363"/>
                  <a:gd name="connsiteX6" fmla="*/ 2080260 w 3659739"/>
                  <a:gd name="connsiteY6" fmla="*/ 1205653 h 2314363"/>
                  <a:gd name="connsiteX7" fmla="*/ 1977390 w 3659739"/>
                  <a:gd name="connsiteY7" fmla="*/ 1662853 h 2314363"/>
                  <a:gd name="connsiteX8" fmla="*/ 1771650 w 3659739"/>
                  <a:gd name="connsiteY8" fmla="*/ 1868593 h 2314363"/>
                  <a:gd name="connsiteX9" fmla="*/ 1108710 w 3659739"/>
                  <a:gd name="connsiteY9" fmla="*/ 2005753 h 2314363"/>
                  <a:gd name="connsiteX10" fmla="*/ 685800 w 3659739"/>
                  <a:gd name="connsiteY10" fmla="*/ 2040043 h 2314363"/>
                  <a:gd name="connsiteX11" fmla="*/ 0 w 3659739"/>
                  <a:gd name="connsiteY11" fmla="*/ 2314363 h 2314363"/>
                  <a:gd name="connsiteX0" fmla="*/ 3659739 w 3659740"/>
                  <a:gd name="connsiteY0" fmla="*/ 0 h 2314363"/>
                  <a:gd name="connsiteX1" fmla="*/ 3659740 w 3659740"/>
                  <a:gd name="connsiteY1" fmla="*/ 1 h 2314363"/>
                  <a:gd name="connsiteX2" fmla="*/ 3505970 w 3659740"/>
                  <a:gd name="connsiteY2" fmla="*/ 1 h 2314363"/>
                  <a:gd name="connsiteX3" fmla="*/ 3275314 w 3659740"/>
                  <a:gd name="connsiteY3" fmla="*/ 231437 h 2314363"/>
                  <a:gd name="connsiteX4" fmla="*/ 3131820 w 3659740"/>
                  <a:gd name="connsiteY4" fmla="*/ 725593 h 2314363"/>
                  <a:gd name="connsiteX5" fmla="*/ 2890888 w 3659740"/>
                  <a:gd name="connsiteY5" fmla="*/ 848601 h 2314363"/>
                  <a:gd name="connsiteX6" fmla="*/ 2354580 w 3659740"/>
                  <a:gd name="connsiteY6" fmla="*/ 839893 h 2314363"/>
                  <a:gd name="connsiteX7" fmla="*/ 2080260 w 3659740"/>
                  <a:gd name="connsiteY7" fmla="*/ 1205653 h 2314363"/>
                  <a:gd name="connsiteX8" fmla="*/ 1977390 w 3659740"/>
                  <a:gd name="connsiteY8" fmla="*/ 1662853 h 2314363"/>
                  <a:gd name="connsiteX9" fmla="*/ 1771650 w 3659740"/>
                  <a:gd name="connsiteY9" fmla="*/ 1868593 h 2314363"/>
                  <a:gd name="connsiteX10" fmla="*/ 1108710 w 3659740"/>
                  <a:gd name="connsiteY10" fmla="*/ 2005753 h 2314363"/>
                  <a:gd name="connsiteX11" fmla="*/ 685800 w 3659740"/>
                  <a:gd name="connsiteY11" fmla="*/ 2040043 h 2314363"/>
                  <a:gd name="connsiteX12" fmla="*/ 0 w 3659740"/>
                  <a:gd name="connsiteY12" fmla="*/ 2314363 h 2314363"/>
                  <a:gd name="connsiteX0" fmla="*/ 3659739 w 3659739"/>
                  <a:gd name="connsiteY0" fmla="*/ 0 h 2314363"/>
                  <a:gd name="connsiteX1" fmla="*/ 3659739 w 3659739"/>
                  <a:gd name="connsiteY1" fmla="*/ 1 h 2314363"/>
                  <a:gd name="connsiteX2" fmla="*/ 3505970 w 3659739"/>
                  <a:gd name="connsiteY2" fmla="*/ 1 h 2314363"/>
                  <a:gd name="connsiteX3" fmla="*/ 3275314 w 3659739"/>
                  <a:gd name="connsiteY3" fmla="*/ 231437 h 2314363"/>
                  <a:gd name="connsiteX4" fmla="*/ 3131820 w 3659739"/>
                  <a:gd name="connsiteY4" fmla="*/ 725593 h 2314363"/>
                  <a:gd name="connsiteX5" fmla="*/ 2890888 w 3659739"/>
                  <a:gd name="connsiteY5" fmla="*/ 848601 h 2314363"/>
                  <a:gd name="connsiteX6" fmla="*/ 2354580 w 3659739"/>
                  <a:gd name="connsiteY6" fmla="*/ 839893 h 2314363"/>
                  <a:gd name="connsiteX7" fmla="*/ 2080260 w 3659739"/>
                  <a:gd name="connsiteY7" fmla="*/ 1205653 h 2314363"/>
                  <a:gd name="connsiteX8" fmla="*/ 1977390 w 3659739"/>
                  <a:gd name="connsiteY8" fmla="*/ 1662853 h 2314363"/>
                  <a:gd name="connsiteX9" fmla="*/ 1771650 w 3659739"/>
                  <a:gd name="connsiteY9" fmla="*/ 1868593 h 2314363"/>
                  <a:gd name="connsiteX10" fmla="*/ 1108710 w 3659739"/>
                  <a:gd name="connsiteY10" fmla="*/ 2005753 h 2314363"/>
                  <a:gd name="connsiteX11" fmla="*/ 685800 w 3659739"/>
                  <a:gd name="connsiteY11" fmla="*/ 2040043 h 2314363"/>
                  <a:gd name="connsiteX12" fmla="*/ 0 w 3659739"/>
                  <a:gd name="connsiteY12" fmla="*/ 2314363 h 2314363"/>
                  <a:gd name="connsiteX0" fmla="*/ 3659739 w 3659739"/>
                  <a:gd name="connsiteY0" fmla="*/ 43393 h 2357756"/>
                  <a:gd name="connsiteX1" fmla="*/ 3659739 w 3659739"/>
                  <a:gd name="connsiteY1" fmla="*/ 43394 h 2357756"/>
                  <a:gd name="connsiteX2" fmla="*/ 3505970 w 3659739"/>
                  <a:gd name="connsiteY2" fmla="*/ 43394 h 2357756"/>
                  <a:gd name="connsiteX3" fmla="*/ 3275314 w 3659739"/>
                  <a:gd name="connsiteY3" fmla="*/ 274830 h 2357756"/>
                  <a:gd name="connsiteX4" fmla="*/ 3131820 w 3659739"/>
                  <a:gd name="connsiteY4" fmla="*/ 768986 h 2357756"/>
                  <a:gd name="connsiteX5" fmla="*/ 2890888 w 3659739"/>
                  <a:gd name="connsiteY5" fmla="*/ 891994 h 2357756"/>
                  <a:gd name="connsiteX6" fmla="*/ 2354580 w 3659739"/>
                  <a:gd name="connsiteY6" fmla="*/ 883286 h 2357756"/>
                  <a:gd name="connsiteX7" fmla="*/ 2080260 w 3659739"/>
                  <a:gd name="connsiteY7" fmla="*/ 1249046 h 2357756"/>
                  <a:gd name="connsiteX8" fmla="*/ 1977390 w 3659739"/>
                  <a:gd name="connsiteY8" fmla="*/ 1706246 h 2357756"/>
                  <a:gd name="connsiteX9" fmla="*/ 1771650 w 3659739"/>
                  <a:gd name="connsiteY9" fmla="*/ 1911986 h 2357756"/>
                  <a:gd name="connsiteX10" fmla="*/ 1108710 w 3659739"/>
                  <a:gd name="connsiteY10" fmla="*/ 2049146 h 2357756"/>
                  <a:gd name="connsiteX11" fmla="*/ 685800 w 3659739"/>
                  <a:gd name="connsiteY11" fmla="*/ 2083436 h 2357756"/>
                  <a:gd name="connsiteX12" fmla="*/ 0 w 3659739"/>
                  <a:gd name="connsiteY12" fmla="*/ 2357756 h 2357756"/>
                  <a:gd name="connsiteX0" fmla="*/ 3659739 w 3659740"/>
                  <a:gd name="connsiteY0" fmla="*/ 43393 h 2357756"/>
                  <a:gd name="connsiteX1" fmla="*/ 3659740 w 3659740"/>
                  <a:gd name="connsiteY1" fmla="*/ 43394 h 2357756"/>
                  <a:gd name="connsiteX2" fmla="*/ 3505970 w 3659740"/>
                  <a:gd name="connsiteY2" fmla="*/ 43394 h 2357756"/>
                  <a:gd name="connsiteX3" fmla="*/ 3275314 w 3659740"/>
                  <a:gd name="connsiteY3" fmla="*/ 274830 h 2357756"/>
                  <a:gd name="connsiteX4" fmla="*/ 3131820 w 3659740"/>
                  <a:gd name="connsiteY4" fmla="*/ 768986 h 2357756"/>
                  <a:gd name="connsiteX5" fmla="*/ 2890888 w 3659740"/>
                  <a:gd name="connsiteY5" fmla="*/ 891994 h 2357756"/>
                  <a:gd name="connsiteX6" fmla="*/ 2354580 w 3659740"/>
                  <a:gd name="connsiteY6" fmla="*/ 883286 h 2357756"/>
                  <a:gd name="connsiteX7" fmla="*/ 2080260 w 3659740"/>
                  <a:gd name="connsiteY7" fmla="*/ 1249046 h 2357756"/>
                  <a:gd name="connsiteX8" fmla="*/ 1977390 w 3659740"/>
                  <a:gd name="connsiteY8" fmla="*/ 1706246 h 2357756"/>
                  <a:gd name="connsiteX9" fmla="*/ 1771650 w 3659740"/>
                  <a:gd name="connsiteY9" fmla="*/ 1911986 h 2357756"/>
                  <a:gd name="connsiteX10" fmla="*/ 1108710 w 3659740"/>
                  <a:gd name="connsiteY10" fmla="*/ 2049146 h 2357756"/>
                  <a:gd name="connsiteX11" fmla="*/ 685800 w 3659740"/>
                  <a:gd name="connsiteY11" fmla="*/ 2083436 h 2357756"/>
                  <a:gd name="connsiteX12" fmla="*/ 0 w 3659740"/>
                  <a:gd name="connsiteY12" fmla="*/ 2357756 h 2357756"/>
                  <a:gd name="connsiteX0" fmla="*/ 3659739 w 3659740"/>
                  <a:gd name="connsiteY0" fmla="*/ 0 h 2314363"/>
                  <a:gd name="connsiteX1" fmla="*/ 3659740 w 3659740"/>
                  <a:gd name="connsiteY1" fmla="*/ 1 h 2314363"/>
                  <a:gd name="connsiteX2" fmla="*/ 3505970 w 3659740"/>
                  <a:gd name="connsiteY2" fmla="*/ 1 h 2314363"/>
                  <a:gd name="connsiteX3" fmla="*/ 3275314 w 3659740"/>
                  <a:gd name="connsiteY3" fmla="*/ 231437 h 2314363"/>
                  <a:gd name="connsiteX4" fmla="*/ 3131820 w 3659740"/>
                  <a:gd name="connsiteY4" fmla="*/ 725593 h 2314363"/>
                  <a:gd name="connsiteX5" fmla="*/ 2890888 w 3659740"/>
                  <a:gd name="connsiteY5" fmla="*/ 848601 h 2314363"/>
                  <a:gd name="connsiteX6" fmla="*/ 2354580 w 3659740"/>
                  <a:gd name="connsiteY6" fmla="*/ 839893 h 2314363"/>
                  <a:gd name="connsiteX7" fmla="*/ 2080260 w 3659740"/>
                  <a:gd name="connsiteY7" fmla="*/ 1205653 h 2314363"/>
                  <a:gd name="connsiteX8" fmla="*/ 1977390 w 3659740"/>
                  <a:gd name="connsiteY8" fmla="*/ 1662853 h 2314363"/>
                  <a:gd name="connsiteX9" fmla="*/ 1771650 w 3659740"/>
                  <a:gd name="connsiteY9" fmla="*/ 1868593 h 2314363"/>
                  <a:gd name="connsiteX10" fmla="*/ 1108710 w 3659740"/>
                  <a:gd name="connsiteY10" fmla="*/ 2005753 h 2314363"/>
                  <a:gd name="connsiteX11" fmla="*/ 685800 w 3659740"/>
                  <a:gd name="connsiteY11" fmla="*/ 2040043 h 2314363"/>
                  <a:gd name="connsiteX12" fmla="*/ 0 w 3659740"/>
                  <a:gd name="connsiteY12" fmla="*/ 2314363 h 2314363"/>
                  <a:gd name="connsiteX0" fmla="*/ 3659739 w 3659739"/>
                  <a:gd name="connsiteY0" fmla="*/ 0 h 2314363"/>
                  <a:gd name="connsiteX1" fmla="*/ 3659739 w 3659739"/>
                  <a:gd name="connsiteY1" fmla="*/ 1 h 2314363"/>
                  <a:gd name="connsiteX2" fmla="*/ 3505970 w 3659739"/>
                  <a:gd name="connsiteY2" fmla="*/ 1 h 2314363"/>
                  <a:gd name="connsiteX3" fmla="*/ 3275314 w 3659739"/>
                  <a:gd name="connsiteY3" fmla="*/ 231437 h 2314363"/>
                  <a:gd name="connsiteX4" fmla="*/ 3131820 w 3659739"/>
                  <a:gd name="connsiteY4" fmla="*/ 725593 h 2314363"/>
                  <a:gd name="connsiteX5" fmla="*/ 2890888 w 3659739"/>
                  <a:gd name="connsiteY5" fmla="*/ 848601 h 2314363"/>
                  <a:gd name="connsiteX6" fmla="*/ 2354580 w 3659739"/>
                  <a:gd name="connsiteY6" fmla="*/ 839893 h 2314363"/>
                  <a:gd name="connsiteX7" fmla="*/ 2080260 w 3659739"/>
                  <a:gd name="connsiteY7" fmla="*/ 1205653 h 2314363"/>
                  <a:gd name="connsiteX8" fmla="*/ 1977390 w 3659739"/>
                  <a:gd name="connsiteY8" fmla="*/ 1662853 h 2314363"/>
                  <a:gd name="connsiteX9" fmla="*/ 1771650 w 3659739"/>
                  <a:gd name="connsiteY9" fmla="*/ 1868593 h 2314363"/>
                  <a:gd name="connsiteX10" fmla="*/ 1108710 w 3659739"/>
                  <a:gd name="connsiteY10" fmla="*/ 2005753 h 2314363"/>
                  <a:gd name="connsiteX11" fmla="*/ 685800 w 3659739"/>
                  <a:gd name="connsiteY11" fmla="*/ 2040043 h 2314363"/>
                  <a:gd name="connsiteX12" fmla="*/ 0 w 3659739"/>
                  <a:gd name="connsiteY12" fmla="*/ 2314363 h 231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9739" h="2314363">
                    <a:moveTo>
                      <a:pt x="3659739" y="0"/>
                    </a:moveTo>
                    <a:lnTo>
                      <a:pt x="3659739" y="1"/>
                    </a:lnTo>
                    <a:cubicBezTo>
                      <a:pt x="3654134" y="12056"/>
                      <a:pt x="3557226" y="1"/>
                      <a:pt x="3505970" y="1"/>
                    </a:cubicBezTo>
                    <a:cubicBezTo>
                      <a:pt x="3454713" y="38574"/>
                      <a:pt x="3349686" y="109702"/>
                      <a:pt x="3275314" y="231437"/>
                    </a:cubicBezTo>
                    <a:cubicBezTo>
                      <a:pt x="3234740" y="414086"/>
                      <a:pt x="3195891" y="622732"/>
                      <a:pt x="3131820" y="725593"/>
                    </a:cubicBezTo>
                    <a:cubicBezTo>
                      <a:pt x="3067749" y="828454"/>
                      <a:pt x="3020428" y="829551"/>
                      <a:pt x="2890888" y="848601"/>
                    </a:cubicBezTo>
                    <a:cubicBezTo>
                      <a:pt x="2761348" y="867651"/>
                      <a:pt x="2489685" y="780384"/>
                      <a:pt x="2354580" y="839893"/>
                    </a:cubicBezTo>
                    <a:cubicBezTo>
                      <a:pt x="2219475" y="899402"/>
                      <a:pt x="2143125" y="1068493"/>
                      <a:pt x="2080260" y="1205653"/>
                    </a:cubicBezTo>
                    <a:cubicBezTo>
                      <a:pt x="2017395" y="1342813"/>
                      <a:pt x="2028825" y="1552363"/>
                      <a:pt x="1977390" y="1662853"/>
                    </a:cubicBezTo>
                    <a:cubicBezTo>
                      <a:pt x="1925955" y="1773343"/>
                      <a:pt x="1916430" y="1811443"/>
                      <a:pt x="1771650" y="1868593"/>
                    </a:cubicBezTo>
                    <a:cubicBezTo>
                      <a:pt x="1626870" y="1925743"/>
                      <a:pt x="1289685" y="1977178"/>
                      <a:pt x="1108710" y="2005753"/>
                    </a:cubicBezTo>
                    <a:cubicBezTo>
                      <a:pt x="927735" y="2034328"/>
                      <a:pt x="870585" y="1988608"/>
                      <a:pt x="685800" y="2040043"/>
                    </a:cubicBezTo>
                    <a:cubicBezTo>
                      <a:pt x="501015" y="2091478"/>
                      <a:pt x="250507" y="2202920"/>
                      <a:pt x="0" y="2314363"/>
                    </a:cubicBezTo>
                  </a:path>
                </a:pathLst>
              </a:custGeom>
              <a:ln w="476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771964" y="1143000"/>
                <a:ext cx="483870" cy="1394460"/>
              </a:xfrm>
              <a:custGeom>
                <a:avLst/>
                <a:gdLst>
                  <a:gd name="connsiteX0" fmla="*/ 171450 w 483870"/>
                  <a:gd name="connsiteY0" fmla="*/ 0 h 1394460"/>
                  <a:gd name="connsiteX1" fmla="*/ 262890 w 483870"/>
                  <a:gd name="connsiteY1" fmla="*/ 182880 h 1394460"/>
                  <a:gd name="connsiteX2" fmla="*/ 34290 w 483870"/>
                  <a:gd name="connsiteY2" fmla="*/ 297180 h 1394460"/>
                  <a:gd name="connsiteX3" fmla="*/ 468630 w 483870"/>
                  <a:gd name="connsiteY3" fmla="*/ 628650 h 1394460"/>
                  <a:gd name="connsiteX4" fmla="*/ 125730 w 483870"/>
                  <a:gd name="connsiteY4" fmla="*/ 982980 h 1394460"/>
                  <a:gd name="connsiteX5" fmla="*/ 365760 w 483870"/>
                  <a:gd name="connsiteY5" fmla="*/ 1394460 h 1394460"/>
                  <a:gd name="connsiteX6" fmla="*/ 365760 w 483870"/>
                  <a:gd name="connsiteY6" fmla="*/ 1394460 h 1394460"/>
                  <a:gd name="connsiteX7" fmla="*/ 388620 w 483870"/>
                  <a:gd name="connsiteY7" fmla="*/ 1383030 h 1394460"/>
                  <a:gd name="connsiteX0" fmla="*/ 171450 w 483870"/>
                  <a:gd name="connsiteY0" fmla="*/ 0 h 1394460"/>
                  <a:gd name="connsiteX1" fmla="*/ 262890 w 483870"/>
                  <a:gd name="connsiteY1" fmla="*/ 182880 h 1394460"/>
                  <a:gd name="connsiteX2" fmla="*/ 34290 w 483870"/>
                  <a:gd name="connsiteY2" fmla="*/ 297180 h 1394460"/>
                  <a:gd name="connsiteX3" fmla="*/ 468630 w 483870"/>
                  <a:gd name="connsiteY3" fmla="*/ 628650 h 1394460"/>
                  <a:gd name="connsiteX4" fmla="*/ 125730 w 483870"/>
                  <a:gd name="connsiteY4" fmla="*/ 982980 h 1394460"/>
                  <a:gd name="connsiteX5" fmla="*/ 365760 w 483870"/>
                  <a:gd name="connsiteY5" fmla="*/ 1394460 h 1394460"/>
                  <a:gd name="connsiteX6" fmla="*/ 365760 w 483870"/>
                  <a:gd name="connsiteY6" fmla="*/ 1394460 h 1394460"/>
                  <a:gd name="connsiteX7" fmla="*/ 342836 w 483870"/>
                  <a:gd name="connsiteY7" fmla="*/ 1371600 h 139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70" h="1394460">
                    <a:moveTo>
                      <a:pt x="171450" y="0"/>
                    </a:moveTo>
                    <a:cubicBezTo>
                      <a:pt x="228600" y="66675"/>
                      <a:pt x="285750" y="133350"/>
                      <a:pt x="262890" y="182880"/>
                    </a:cubicBezTo>
                    <a:cubicBezTo>
                      <a:pt x="240030" y="232410"/>
                      <a:pt x="0" y="222885"/>
                      <a:pt x="34290" y="297180"/>
                    </a:cubicBezTo>
                    <a:cubicBezTo>
                      <a:pt x="68580" y="371475"/>
                      <a:pt x="453390" y="514350"/>
                      <a:pt x="468630" y="628650"/>
                    </a:cubicBezTo>
                    <a:cubicBezTo>
                      <a:pt x="483870" y="742950"/>
                      <a:pt x="142875" y="855345"/>
                      <a:pt x="125730" y="982980"/>
                    </a:cubicBezTo>
                    <a:cubicBezTo>
                      <a:pt x="108585" y="1110615"/>
                      <a:pt x="365760" y="1394460"/>
                      <a:pt x="365760" y="1394460"/>
                    </a:cubicBezTo>
                    <a:lnTo>
                      <a:pt x="365760" y="1394460"/>
                    </a:lnTo>
                    <a:lnTo>
                      <a:pt x="342836" y="137160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rot="2728300">
                <a:off x="4272947" y="1232152"/>
                <a:ext cx="483870" cy="1394460"/>
              </a:xfrm>
              <a:custGeom>
                <a:avLst/>
                <a:gdLst>
                  <a:gd name="connsiteX0" fmla="*/ 171450 w 483870"/>
                  <a:gd name="connsiteY0" fmla="*/ 0 h 1394460"/>
                  <a:gd name="connsiteX1" fmla="*/ 262890 w 483870"/>
                  <a:gd name="connsiteY1" fmla="*/ 182880 h 1394460"/>
                  <a:gd name="connsiteX2" fmla="*/ 34290 w 483870"/>
                  <a:gd name="connsiteY2" fmla="*/ 297180 h 1394460"/>
                  <a:gd name="connsiteX3" fmla="*/ 468630 w 483870"/>
                  <a:gd name="connsiteY3" fmla="*/ 628650 h 1394460"/>
                  <a:gd name="connsiteX4" fmla="*/ 125730 w 483870"/>
                  <a:gd name="connsiteY4" fmla="*/ 982980 h 1394460"/>
                  <a:gd name="connsiteX5" fmla="*/ 365760 w 483870"/>
                  <a:gd name="connsiteY5" fmla="*/ 1394460 h 1394460"/>
                  <a:gd name="connsiteX6" fmla="*/ 365760 w 483870"/>
                  <a:gd name="connsiteY6" fmla="*/ 1394460 h 1394460"/>
                  <a:gd name="connsiteX7" fmla="*/ 388620 w 483870"/>
                  <a:gd name="connsiteY7" fmla="*/ 1383030 h 139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70" h="1394460">
                    <a:moveTo>
                      <a:pt x="171450" y="0"/>
                    </a:moveTo>
                    <a:cubicBezTo>
                      <a:pt x="228600" y="66675"/>
                      <a:pt x="285750" y="133350"/>
                      <a:pt x="262890" y="182880"/>
                    </a:cubicBezTo>
                    <a:cubicBezTo>
                      <a:pt x="240030" y="232410"/>
                      <a:pt x="0" y="222885"/>
                      <a:pt x="34290" y="297180"/>
                    </a:cubicBezTo>
                    <a:cubicBezTo>
                      <a:pt x="68580" y="371475"/>
                      <a:pt x="453390" y="514350"/>
                      <a:pt x="468630" y="628650"/>
                    </a:cubicBezTo>
                    <a:cubicBezTo>
                      <a:pt x="483870" y="742950"/>
                      <a:pt x="142875" y="855345"/>
                      <a:pt x="125730" y="982980"/>
                    </a:cubicBezTo>
                    <a:cubicBezTo>
                      <a:pt x="108585" y="1110615"/>
                      <a:pt x="365760" y="1394460"/>
                      <a:pt x="365760" y="1394460"/>
                    </a:cubicBezTo>
                    <a:lnTo>
                      <a:pt x="365760" y="1394460"/>
                    </a:lnTo>
                    <a:lnTo>
                      <a:pt x="388620" y="138303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4876800" y="2667000"/>
                <a:ext cx="685800" cy="800100"/>
              </a:xfrm>
              <a:custGeom>
                <a:avLst/>
                <a:gdLst>
                  <a:gd name="connsiteX0" fmla="*/ 731520 w 731520"/>
                  <a:gd name="connsiteY0" fmla="*/ 0 h 893445"/>
                  <a:gd name="connsiteX1" fmla="*/ 468630 w 731520"/>
                  <a:gd name="connsiteY1" fmla="*/ 171450 h 893445"/>
                  <a:gd name="connsiteX2" fmla="*/ 548640 w 731520"/>
                  <a:gd name="connsiteY2" fmla="*/ 662940 h 893445"/>
                  <a:gd name="connsiteX3" fmla="*/ 514350 w 731520"/>
                  <a:gd name="connsiteY3" fmla="*/ 868680 h 893445"/>
                  <a:gd name="connsiteX4" fmla="*/ 0 w 731520"/>
                  <a:gd name="connsiteY4" fmla="*/ 811530 h 893445"/>
                  <a:gd name="connsiteX5" fmla="*/ 0 w 731520"/>
                  <a:gd name="connsiteY5" fmla="*/ 811530 h 893445"/>
                  <a:gd name="connsiteX0" fmla="*/ 731520 w 731520"/>
                  <a:gd name="connsiteY0" fmla="*/ 0 h 824865"/>
                  <a:gd name="connsiteX1" fmla="*/ 468630 w 731520"/>
                  <a:gd name="connsiteY1" fmla="*/ 171450 h 824865"/>
                  <a:gd name="connsiteX2" fmla="*/ 548640 w 731520"/>
                  <a:gd name="connsiteY2" fmla="*/ 662940 h 824865"/>
                  <a:gd name="connsiteX3" fmla="*/ 529590 w 731520"/>
                  <a:gd name="connsiteY3" fmla="*/ 800100 h 824865"/>
                  <a:gd name="connsiteX4" fmla="*/ 0 w 731520"/>
                  <a:gd name="connsiteY4" fmla="*/ 811530 h 824865"/>
                  <a:gd name="connsiteX5" fmla="*/ 0 w 731520"/>
                  <a:gd name="connsiteY5" fmla="*/ 811530 h 824865"/>
                  <a:gd name="connsiteX0" fmla="*/ 731520 w 731520"/>
                  <a:gd name="connsiteY0" fmla="*/ 0 h 904875"/>
                  <a:gd name="connsiteX1" fmla="*/ 468630 w 731520"/>
                  <a:gd name="connsiteY1" fmla="*/ 171450 h 904875"/>
                  <a:gd name="connsiteX2" fmla="*/ 548640 w 731520"/>
                  <a:gd name="connsiteY2" fmla="*/ 662940 h 904875"/>
                  <a:gd name="connsiteX3" fmla="*/ 529590 w 731520"/>
                  <a:gd name="connsiteY3" fmla="*/ 800100 h 904875"/>
                  <a:gd name="connsiteX4" fmla="*/ 0 w 731520"/>
                  <a:gd name="connsiteY4" fmla="*/ 811530 h 904875"/>
                  <a:gd name="connsiteX5" fmla="*/ 0 w 731520"/>
                  <a:gd name="connsiteY5" fmla="*/ 811530 h 904875"/>
                  <a:gd name="connsiteX0" fmla="*/ 731520 w 731520"/>
                  <a:gd name="connsiteY0" fmla="*/ 0 h 904875"/>
                  <a:gd name="connsiteX1" fmla="*/ 468630 w 731520"/>
                  <a:gd name="connsiteY1" fmla="*/ 171450 h 904875"/>
                  <a:gd name="connsiteX2" fmla="*/ 605790 w 731520"/>
                  <a:gd name="connsiteY2" fmla="*/ 571500 h 904875"/>
                  <a:gd name="connsiteX3" fmla="*/ 529590 w 731520"/>
                  <a:gd name="connsiteY3" fmla="*/ 800100 h 904875"/>
                  <a:gd name="connsiteX4" fmla="*/ 0 w 731520"/>
                  <a:gd name="connsiteY4" fmla="*/ 811530 h 904875"/>
                  <a:gd name="connsiteX5" fmla="*/ 0 w 731520"/>
                  <a:gd name="connsiteY5" fmla="*/ 811530 h 904875"/>
                  <a:gd name="connsiteX0" fmla="*/ 762000 w 762000"/>
                  <a:gd name="connsiteY0" fmla="*/ 0 h 904875"/>
                  <a:gd name="connsiteX1" fmla="*/ 499110 w 762000"/>
                  <a:gd name="connsiteY1" fmla="*/ 171450 h 904875"/>
                  <a:gd name="connsiteX2" fmla="*/ 636270 w 762000"/>
                  <a:gd name="connsiteY2" fmla="*/ 571500 h 904875"/>
                  <a:gd name="connsiteX3" fmla="*/ 560070 w 762000"/>
                  <a:gd name="connsiteY3" fmla="*/ 800100 h 904875"/>
                  <a:gd name="connsiteX4" fmla="*/ 30480 w 762000"/>
                  <a:gd name="connsiteY4" fmla="*/ 811530 h 904875"/>
                  <a:gd name="connsiteX5" fmla="*/ 0 w 762000"/>
                  <a:gd name="connsiteY5" fmla="*/ 800100 h 904875"/>
                  <a:gd name="connsiteX0" fmla="*/ 762000 w 762000"/>
                  <a:gd name="connsiteY0" fmla="*/ 0 h 904875"/>
                  <a:gd name="connsiteX1" fmla="*/ 499110 w 762000"/>
                  <a:gd name="connsiteY1" fmla="*/ 171450 h 904875"/>
                  <a:gd name="connsiteX2" fmla="*/ 636270 w 762000"/>
                  <a:gd name="connsiteY2" fmla="*/ 571500 h 904875"/>
                  <a:gd name="connsiteX3" fmla="*/ 560070 w 762000"/>
                  <a:gd name="connsiteY3" fmla="*/ 800100 h 904875"/>
                  <a:gd name="connsiteX4" fmla="*/ 76200 w 762000"/>
                  <a:gd name="connsiteY4" fmla="*/ 800100 h 904875"/>
                  <a:gd name="connsiteX5" fmla="*/ 0 w 762000"/>
                  <a:gd name="connsiteY5" fmla="*/ 800100 h 904875"/>
                  <a:gd name="connsiteX0" fmla="*/ 762000 w 762000"/>
                  <a:gd name="connsiteY0" fmla="*/ 0 h 904875"/>
                  <a:gd name="connsiteX1" fmla="*/ 499110 w 762000"/>
                  <a:gd name="connsiteY1" fmla="*/ 171450 h 904875"/>
                  <a:gd name="connsiteX2" fmla="*/ 636270 w 762000"/>
                  <a:gd name="connsiteY2" fmla="*/ 571500 h 904875"/>
                  <a:gd name="connsiteX3" fmla="*/ 560070 w 762000"/>
                  <a:gd name="connsiteY3" fmla="*/ 800100 h 904875"/>
                  <a:gd name="connsiteX4" fmla="*/ 76200 w 762000"/>
                  <a:gd name="connsiteY4" fmla="*/ 800100 h 904875"/>
                  <a:gd name="connsiteX5" fmla="*/ 0 w 762000"/>
                  <a:gd name="connsiteY5" fmla="*/ 800100 h 904875"/>
                  <a:gd name="connsiteX0" fmla="*/ 762000 w 762000"/>
                  <a:gd name="connsiteY0" fmla="*/ 0 h 904875"/>
                  <a:gd name="connsiteX1" fmla="*/ 499110 w 762000"/>
                  <a:gd name="connsiteY1" fmla="*/ 171450 h 904875"/>
                  <a:gd name="connsiteX2" fmla="*/ 636270 w 762000"/>
                  <a:gd name="connsiteY2" fmla="*/ 571500 h 904875"/>
                  <a:gd name="connsiteX3" fmla="*/ 560070 w 762000"/>
                  <a:gd name="connsiteY3" fmla="*/ 800100 h 904875"/>
                  <a:gd name="connsiteX4" fmla="*/ 76200 w 762000"/>
                  <a:gd name="connsiteY4" fmla="*/ 800100 h 904875"/>
                  <a:gd name="connsiteX5" fmla="*/ 0 w 762000"/>
                  <a:gd name="connsiteY5" fmla="*/ 800100 h 904875"/>
                  <a:gd name="connsiteX0" fmla="*/ 762000 w 762000"/>
                  <a:gd name="connsiteY0" fmla="*/ 0 h 904875"/>
                  <a:gd name="connsiteX1" fmla="*/ 499110 w 762000"/>
                  <a:gd name="connsiteY1" fmla="*/ 171450 h 904875"/>
                  <a:gd name="connsiteX2" fmla="*/ 636270 w 762000"/>
                  <a:gd name="connsiteY2" fmla="*/ 571500 h 904875"/>
                  <a:gd name="connsiteX3" fmla="*/ 560070 w 762000"/>
                  <a:gd name="connsiteY3" fmla="*/ 800100 h 904875"/>
                  <a:gd name="connsiteX4" fmla="*/ 76200 w 762000"/>
                  <a:gd name="connsiteY4" fmla="*/ 800100 h 904875"/>
                  <a:gd name="connsiteX5" fmla="*/ 0 w 762000"/>
                  <a:gd name="connsiteY5" fmla="*/ 800100 h 904875"/>
                  <a:gd name="connsiteX0" fmla="*/ 762000 w 762000"/>
                  <a:gd name="connsiteY0" fmla="*/ 0 h 904875"/>
                  <a:gd name="connsiteX1" fmla="*/ 499110 w 762000"/>
                  <a:gd name="connsiteY1" fmla="*/ 171450 h 904875"/>
                  <a:gd name="connsiteX2" fmla="*/ 636270 w 762000"/>
                  <a:gd name="connsiteY2" fmla="*/ 571500 h 904875"/>
                  <a:gd name="connsiteX3" fmla="*/ 560070 w 762000"/>
                  <a:gd name="connsiteY3" fmla="*/ 800100 h 904875"/>
                  <a:gd name="connsiteX4" fmla="*/ 76200 w 762000"/>
                  <a:gd name="connsiteY4" fmla="*/ 800100 h 904875"/>
                  <a:gd name="connsiteX5" fmla="*/ 0 w 762000"/>
                  <a:gd name="connsiteY5" fmla="*/ 800100 h 904875"/>
                  <a:gd name="connsiteX0" fmla="*/ 762000 w 762000"/>
                  <a:gd name="connsiteY0" fmla="*/ 0 h 904875"/>
                  <a:gd name="connsiteX1" fmla="*/ 499110 w 762000"/>
                  <a:gd name="connsiteY1" fmla="*/ 171450 h 904875"/>
                  <a:gd name="connsiteX2" fmla="*/ 636270 w 762000"/>
                  <a:gd name="connsiteY2" fmla="*/ 571500 h 904875"/>
                  <a:gd name="connsiteX3" fmla="*/ 560070 w 762000"/>
                  <a:gd name="connsiteY3" fmla="*/ 800100 h 904875"/>
                  <a:gd name="connsiteX4" fmla="*/ 76200 w 762000"/>
                  <a:gd name="connsiteY4" fmla="*/ 800100 h 904875"/>
                  <a:gd name="connsiteX5" fmla="*/ 0 w 762000"/>
                  <a:gd name="connsiteY5" fmla="*/ 723900 h 904875"/>
                  <a:gd name="connsiteX0" fmla="*/ 762000 w 762000"/>
                  <a:gd name="connsiteY0" fmla="*/ 0 h 904875"/>
                  <a:gd name="connsiteX1" fmla="*/ 499110 w 762000"/>
                  <a:gd name="connsiteY1" fmla="*/ 171450 h 904875"/>
                  <a:gd name="connsiteX2" fmla="*/ 636270 w 762000"/>
                  <a:gd name="connsiteY2" fmla="*/ 571500 h 904875"/>
                  <a:gd name="connsiteX3" fmla="*/ 560070 w 762000"/>
                  <a:gd name="connsiteY3" fmla="*/ 800100 h 904875"/>
                  <a:gd name="connsiteX4" fmla="*/ 76200 w 762000"/>
                  <a:gd name="connsiteY4" fmla="*/ 800100 h 904875"/>
                  <a:gd name="connsiteX5" fmla="*/ 0 w 762000"/>
                  <a:gd name="connsiteY5" fmla="*/ 800100 h 904875"/>
                  <a:gd name="connsiteX0" fmla="*/ 762000 w 762000"/>
                  <a:gd name="connsiteY0" fmla="*/ 0 h 838200"/>
                  <a:gd name="connsiteX1" fmla="*/ 499110 w 762000"/>
                  <a:gd name="connsiteY1" fmla="*/ 171450 h 838200"/>
                  <a:gd name="connsiteX2" fmla="*/ 636270 w 762000"/>
                  <a:gd name="connsiteY2" fmla="*/ 571500 h 838200"/>
                  <a:gd name="connsiteX3" fmla="*/ 560070 w 762000"/>
                  <a:gd name="connsiteY3" fmla="*/ 800100 h 838200"/>
                  <a:gd name="connsiteX4" fmla="*/ 0 w 762000"/>
                  <a:gd name="connsiteY4" fmla="*/ 800100 h 838200"/>
                  <a:gd name="connsiteX0" fmla="*/ 685800 w 685800"/>
                  <a:gd name="connsiteY0" fmla="*/ 0 h 838200"/>
                  <a:gd name="connsiteX1" fmla="*/ 422910 w 685800"/>
                  <a:gd name="connsiteY1" fmla="*/ 171450 h 838200"/>
                  <a:gd name="connsiteX2" fmla="*/ 560070 w 685800"/>
                  <a:gd name="connsiteY2" fmla="*/ 571500 h 838200"/>
                  <a:gd name="connsiteX3" fmla="*/ 483870 w 685800"/>
                  <a:gd name="connsiteY3" fmla="*/ 800100 h 838200"/>
                  <a:gd name="connsiteX4" fmla="*/ 0 w 685800"/>
                  <a:gd name="connsiteY4" fmla="*/ 800100 h 838200"/>
                  <a:gd name="connsiteX0" fmla="*/ 685800 w 685800"/>
                  <a:gd name="connsiteY0" fmla="*/ 0 h 838200"/>
                  <a:gd name="connsiteX1" fmla="*/ 422910 w 685800"/>
                  <a:gd name="connsiteY1" fmla="*/ 171450 h 838200"/>
                  <a:gd name="connsiteX2" fmla="*/ 560070 w 685800"/>
                  <a:gd name="connsiteY2" fmla="*/ 571500 h 838200"/>
                  <a:gd name="connsiteX3" fmla="*/ 483870 w 685800"/>
                  <a:gd name="connsiteY3" fmla="*/ 800100 h 838200"/>
                  <a:gd name="connsiteX4" fmla="*/ 0 w 685800"/>
                  <a:gd name="connsiteY4" fmla="*/ 800100 h 838200"/>
                  <a:gd name="connsiteX0" fmla="*/ 685800 w 685800"/>
                  <a:gd name="connsiteY0" fmla="*/ 0 h 838200"/>
                  <a:gd name="connsiteX1" fmla="*/ 609600 w 685800"/>
                  <a:gd name="connsiteY1" fmla="*/ 38100 h 838200"/>
                  <a:gd name="connsiteX2" fmla="*/ 422910 w 685800"/>
                  <a:gd name="connsiteY2" fmla="*/ 171450 h 838200"/>
                  <a:gd name="connsiteX3" fmla="*/ 560070 w 685800"/>
                  <a:gd name="connsiteY3" fmla="*/ 571500 h 838200"/>
                  <a:gd name="connsiteX4" fmla="*/ 483870 w 685800"/>
                  <a:gd name="connsiteY4" fmla="*/ 800100 h 838200"/>
                  <a:gd name="connsiteX5" fmla="*/ 0 w 685800"/>
                  <a:gd name="connsiteY5" fmla="*/ 800100 h 838200"/>
                  <a:gd name="connsiteX0" fmla="*/ 685800 w 685800"/>
                  <a:gd name="connsiteY0" fmla="*/ 0 h 838200"/>
                  <a:gd name="connsiteX1" fmla="*/ 422910 w 685800"/>
                  <a:gd name="connsiteY1" fmla="*/ 171450 h 838200"/>
                  <a:gd name="connsiteX2" fmla="*/ 560070 w 685800"/>
                  <a:gd name="connsiteY2" fmla="*/ 571500 h 838200"/>
                  <a:gd name="connsiteX3" fmla="*/ 483870 w 685800"/>
                  <a:gd name="connsiteY3" fmla="*/ 800100 h 838200"/>
                  <a:gd name="connsiteX4" fmla="*/ 0 w 685800"/>
                  <a:gd name="connsiteY4" fmla="*/ 800100 h 838200"/>
                  <a:gd name="connsiteX0" fmla="*/ 609600 w 609600"/>
                  <a:gd name="connsiteY0" fmla="*/ 0 h 800100"/>
                  <a:gd name="connsiteX1" fmla="*/ 422910 w 609600"/>
                  <a:gd name="connsiteY1" fmla="*/ 133350 h 800100"/>
                  <a:gd name="connsiteX2" fmla="*/ 560070 w 609600"/>
                  <a:gd name="connsiteY2" fmla="*/ 533400 h 800100"/>
                  <a:gd name="connsiteX3" fmla="*/ 483870 w 609600"/>
                  <a:gd name="connsiteY3" fmla="*/ 762000 h 800100"/>
                  <a:gd name="connsiteX4" fmla="*/ 0 w 609600"/>
                  <a:gd name="connsiteY4" fmla="*/ 762000 h 800100"/>
                  <a:gd name="connsiteX0" fmla="*/ 685800 w 685800"/>
                  <a:gd name="connsiteY0" fmla="*/ 0 h 800100"/>
                  <a:gd name="connsiteX1" fmla="*/ 499110 w 685800"/>
                  <a:gd name="connsiteY1" fmla="*/ 133350 h 800100"/>
                  <a:gd name="connsiteX2" fmla="*/ 636270 w 685800"/>
                  <a:gd name="connsiteY2" fmla="*/ 533400 h 800100"/>
                  <a:gd name="connsiteX3" fmla="*/ 560070 w 685800"/>
                  <a:gd name="connsiteY3" fmla="*/ 762000 h 800100"/>
                  <a:gd name="connsiteX4" fmla="*/ 0 w 685800"/>
                  <a:gd name="connsiteY4" fmla="*/ 76200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800100">
                    <a:moveTo>
                      <a:pt x="685800" y="0"/>
                    </a:moveTo>
                    <a:cubicBezTo>
                      <a:pt x="631031" y="35719"/>
                      <a:pt x="507365" y="44450"/>
                      <a:pt x="499110" y="133350"/>
                    </a:cubicBezTo>
                    <a:cubicBezTo>
                      <a:pt x="490855" y="222250"/>
                      <a:pt x="626110" y="428625"/>
                      <a:pt x="636270" y="533400"/>
                    </a:cubicBezTo>
                    <a:cubicBezTo>
                      <a:pt x="646430" y="638175"/>
                      <a:pt x="651510" y="737235"/>
                      <a:pt x="560070" y="762000"/>
                    </a:cubicBezTo>
                    <a:cubicBezTo>
                      <a:pt x="454025" y="800100"/>
                      <a:pt x="83344" y="785813"/>
                      <a:pt x="0" y="762000"/>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P spid="20" grpId="0" animBg="1"/>
      <p:bldP spid="3" grpId="0"/>
      <p:bldP spid="4" grpId="0"/>
      <p:bldP spid="5"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descr="Image of rainfall"/>
          <p:cNvPicPr>
            <a:picLocks noChangeAspect="1" noChangeArrowheads="1"/>
          </p:cNvPicPr>
          <p:nvPr/>
        </p:nvPicPr>
        <p:blipFill>
          <a:blip r:embed="rId3" cstate="print"/>
          <a:srcRect/>
          <a:stretch>
            <a:fillRect/>
          </a:stretch>
        </p:blipFill>
        <p:spPr bwMode="auto">
          <a:xfrm>
            <a:off x="923925" y="2476500"/>
            <a:ext cx="1666875" cy="1333500"/>
          </a:xfrm>
          <a:prstGeom prst="rect">
            <a:avLst/>
          </a:prstGeom>
          <a:noFill/>
          <a:ln w="9525">
            <a:noFill/>
            <a:miter lim="800000"/>
            <a:headEnd/>
            <a:tailEnd/>
          </a:ln>
        </p:spPr>
      </p:pic>
      <p:pic>
        <p:nvPicPr>
          <p:cNvPr id="9220" name="Picture 4" descr="Image of rainfall"/>
          <p:cNvPicPr>
            <a:picLocks noChangeAspect="1" noChangeArrowheads="1"/>
          </p:cNvPicPr>
          <p:nvPr/>
        </p:nvPicPr>
        <p:blipFill>
          <a:blip r:embed="rId3" cstate="print"/>
          <a:srcRect/>
          <a:stretch>
            <a:fillRect/>
          </a:stretch>
        </p:blipFill>
        <p:spPr bwMode="auto">
          <a:xfrm>
            <a:off x="6477000" y="5067300"/>
            <a:ext cx="1666875" cy="1333500"/>
          </a:xfrm>
          <a:prstGeom prst="rect">
            <a:avLst/>
          </a:prstGeom>
          <a:noFill/>
          <a:ln w="9525">
            <a:noFill/>
            <a:miter lim="800000"/>
            <a:headEnd/>
            <a:tailEnd/>
          </a:ln>
        </p:spPr>
      </p:pic>
      <p:pic>
        <p:nvPicPr>
          <p:cNvPr id="9221" name="Picture 6" descr="Image of evaporation"/>
          <p:cNvPicPr>
            <a:picLocks noChangeAspect="1" noChangeArrowheads="1"/>
          </p:cNvPicPr>
          <p:nvPr/>
        </p:nvPicPr>
        <p:blipFill>
          <a:blip r:embed="rId4" cstate="print"/>
          <a:srcRect/>
          <a:stretch>
            <a:fillRect/>
          </a:stretch>
        </p:blipFill>
        <p:spPr bwMode="auto">
          <a:xfrm>
            <a:off x="3743325" y="2476500"/>
            <a:ext cx="1666875" cy="1333500"/>
          </a:xfrm>
          <a:prstGeom prst="rect">
            <a:avLst/>
          </a:prstGeom>
          <a:noFill/>
          <a:ln w="9525">
            <a:noFill/>
            <a:miter lim="800000"/>
            <a:headEnd/>
            <a:tailEnd/>
          </a:ln>
        </p:spPr>
      </p:pic>
      <p:pic>
        <p:nvPicPr>
          <p:cNvPr id="9222" name="Picture 8" descr="Image of transpiration"/>
          <p:cNvPicPr>
            <a:picLocks noChangeAspect="1" noChangeArrowheads="1"/>
          </p:cNvPicPr>
          <p:nvPr/>
        </p:nvPicPr>
        <p:blipFill>
          <a:blip r:embed="rId5" cstate="print"/>
          <a:srcRect/>
          <a:stretch>
            <a:fillRect/>
          </a:stretch>
        </p:blipFill>
        <p:spPr bwMode="auto">
          <a:xfrm>
            <a:off x="6477000" y="2476500"/>
            <a:ext cx="1666875" cy="1333500"/>
          </a:xfrm>
          <a:prstGeom prst="rect">
            <a:avLst/>
          </a:prstGeom>
          <a:noFill/>
          <a:ln w="9525">
            <a:noFill/>
            <a:miter lim="800000"/>
            <a:headEnd/>
            <a:tailEnd/>
          </a:ln>
        </p:spPr>
      </p:pic>
      <p:pic>
        <p:nvPicPr>
          <p:cNvPr id="9223" name="Picture 10" descr="Image of runnoff"/>
          <p:cNvPicPr>
            <a:picLocks noChangeAspect="1" noChangeArrowheads="1"/>
          </p:cNvPicPr>
          <p:nvPr/>
        </p:nvPicPr>
        <p:blipFill>
          <a:blip r:embed="rId6" cstate="print"/>
          <a:srcRect/>
          <a:stretch>
            <a:fillRect/>
          </a:stretch>
        </p:blipFill>
        <p:spPr bwMode="auto">
          <a:xfrm>
            <a:off x="990600" y="5029200"/>
            <a:ext cx="1666875" cy="1333500"/>
          </a:xfrm>
          <a:prstGeom prst="rect">
            <a:avLst/>
          </a:prstGeom>
          <a:noFill/>
          <a:ln w="9525">
            <a:noFill/>
            <a:miter lim="800000"/>
            <a:headEnd/>
            <a:tailEnd/>
          </a:ln>
        </p:spPr>
      </p:pic>
      <p:pic>
        <p:nvPicPr>
          <p:cNvPr id="9224" name="Picture 12" descr="Image of percolation"/>
          <p:cNvPicPr>
            <a:picLocks noChangeAspect="1" noChangeArrowheads="1"/>
          </p:cNvPicPr>
          <p:nvPr/>
        </p:nvPicPr>
        <p:blipFill>
          <a:blip r:embed="rId7" cstate="print"/>
          <a:srcRect/>
          <a:stretch>
            <a:fillRect/>
          </a:stretch>
        </p:blipFill>
        <p:spPr bwMode="auto">
          <a:xfrm>
            <a:off x="3743325" y="5067300"/>
            <a:ext cx="1666875" cy="1333500"/>
          </a:xfrm>
          <a:prstGeom prst="rect">
            <a:avLst/>
          </a:prstGeom>
          <a:noFill/>
          <a:ln w="9525">
            <a:noFill/>
            <a:miter lim="800000"/>
            <a:headEnd/>
            <a:tailEnd/>
          </a:ln>
        </p:spPr>
      </p:pic>
      <p:sp>
        <p:nvSpPr>
          <p:cNvPr id="9225" name="TextBox 11"/>
          <p:cNvSpPr txBox="1">
            <a:spLocks noChangeArrowheads="1"/>
          </p:cNvSpPr>
          <p:nvPr/>
        </p:nvSpPr>
        <p:spPr bwMode="auto">
          <a:xfrm>
            <a:off x="762000" y="2095500"/>
            <a:ext cx="1981200" cy="381000"/>
          </a:xfrm>
          <a:prstGeom prst="rect">
            <a:avLst/>
          </a:prstGeom>
          <a:noFill/>
          <a:ln w="9525">
            <a:noFill/>
            <a:miter lim="800000"/>
            <a:headEnd/>
            <a:tailEnd/>
          </a:ln>
        </p:spPr>
        <p:txBody>
          <a:bodyPr>
            <a:spAutoFit/>
          </a:bodyPr>
          <a:lstStyle/>
          <a:p>
            <a:pPr algn="ctr"/>
            <a:r>
              <a:rPr lang="en-US"/>
              <a:t>Rainfall</a:t>
            </a:r>
          </a:p>
        </p:txBody>
      </p:sp>
      <p:sp>
        <p:nvSpPr>
          <p:cNvPr id="9226" name="TextBox 12"/>
          <p:cNvSpPr txBox="1">
            <a:spLocks noChangeArrowheads="1"/>
          </p:cNvSpPr>
          <p:nvPr/>
        </p:nvSpPr>
        <p:spPr bwMode="auto">
          <a:xfrm>
            <a:off x="3581400" y="4648200"/>
            <a:ext cx="1981200" cy="381000"/>
          </a:xfrm>
          <a:prstGeom prst="rect">
            <a:avLst/>
          </a:prstGeom>
          <a:noFill/>
          <a:ln w="9525">
            <a:noFill/>
            <a:miter lim="800000"/>
            <a:headEnd/>
            <a:tailEnd/>
          </a:ln>
        </p:spPr>
        <p:txBody>
          <a:bodyPr>
            <a:spAutoFit/>
          </a:bodyPr>
          <a:lstStyle/>
          <a:p>
            <a:pPr algn="ctr"/>
            <a:r>
              <a:rPr lang="en-US" dirty="0"/>
              <a:t>Percolation</a:t>
            </a:r>
          </a:p>
        </p:txBody>
      </p:sp>
      <p:sp>
        <p:nvSpPr>
          <p:cNvPr id="9227" name="TextBox 13"/>
          <p:cNvSpPr txBox="1">
            <a:spLocks noChangeArrowheads="1"/>
          </p:cNvSpPr>
          <p:nvPr/>
        </p:nvSpPr>
        <p:spPr bwMode="auto">
          <a:xfrm>
            <a:off x="3505200" y="2057400"/>
            <a:ext cx="1981200" cy="369888"/>
          </a:xfrm>
          <a:prstGeom prst="rect">
            <a:avLst/>
          </a:prstGeom>
          <a:noFill/>
          <a:ln w="9525">
            <a:noFill/>
            <a:miter lim="800000"/>
            <a:headEnd/>
            <a:tailEnd/>
          </a:ln>
        </p:spPr>
        <p:txBody>
          <a:bodyPr>
            <a:spAutoFit/>
          </a:bodyPr>
          <a:lstStyle/>
          <a:p>
            <a:pPr algn="ctr"/>
            <a:r>
              <a:rPr lang="en-US"/>
              <a:t>Evaporation</a:t>
            </a:r>
          </a:p>
        </p:txBody>
      </p:sp>
      <p:sp>
        <p:nvSpPr>
          <p:cNvPr id="9228" name="TextBox 14"/>
          <p:cNvSpPr txBox="1">
            <a:spLocks noChangeArrowheads="1"/>
          </p:cNvSpPr>
          <p:nvPr/>
        </p:nvSpPr>
        <p:spPr bwMode="auto">
          <a:xfrm>
            <a:off x="762000" y="4686300"/>
            <a:ext cx="1981200" cy="381000"/>
          </a:xfrm>
          <a:prstGeom prst="rect">
            <a:avLst/>
          </a:prstGeom>
          <a:noFill/>
          <a:ln w="9525">
            <a:noFill/>
            <a:miter lim="800000"/>
            <a:headEnd/>
            <a:tailEnd/>
          </a:ln>
        </p:spPr>
        <p:txBody>
          <a:bodyPr>
            <a:spAutoFit/>
          </a:bodyPr>
          <a:lstStyle/>
          <a:p>
            <a:pPr algn="ctr"/>
            <a:r>
              <a:rPr lang="en-US"/>
              <a:t>Runoff</a:t>
            </a:r>
          </a:p>
        </p:txBody>
      </p:sp>
      <p:sp>
        <p:nvSpPr>
          <p:cNvPr id="9229" name="TextBox 15"/>
          <p:cNvSpPr txBox="1">
            <a:spLocks noChangeArrowheads="1"/>
          </p:cNvSpPr>
          <p:nvPr/>
        </p:nvSpPr>
        <p:spPr bwMode="auto">
          <a:xfrm>
            <a:off x="6324600" y="4419600"/>
            <a:ext cx="1981200" cy="381000"/>
          </a:xfrm>
          <a:prstGeom prst="rect">
            <a:avLst/>
          </a:prstGeom>
          <a:noFill/>
          <a:ln w="9525">
            <a:noFill/>
            <a:miter lim="800000"/>
            <a:headEnd/>
            <a:tailEnd/>
          </a:ln>
        </p:spPr>
        <p:txBody>
          <a:bodyPr>
            <a:spAutoFit/>
          </a:bodyPr>
          <a:lstStyle/>
          <a:p>
            <a:pPr algn="ctr"/>
            <a:r>
              <a:rPr lang="en-US"/>
              <a:t>Rain Falls Again</a:t>
            </a:r>
          </a:p>
        </p:txBody>
      </p:sp>
      <p:sp>
        <p:nvSpPr>
          <p:cNvPr id="9230" name="TextBox 16"/>
          <p:cNvSpPr txBox="1">
            <a:spLocks noChangeArrowheads="1"/>
          </p:cNvSpPr>
          <p:nvPr/>
        </p:nvSpPr>
        <p:spPr bwMode="auto">
          <a:xfrm>
            <a:off x="6324600" y="2095500"/>
            <a:ext cx="1981200" cy="381000"/>
          </a:xfrm>
          <a:prstGeom prst="rect">
            <a:avLst/>
          </a:prstGeom>
          <a:noFill/>
          <a:ln w="9525">
            <a:noFill/>
            <a:miter lim="800000"/>
            <a:headEnd/>
            <a:tailEnd/>
          </a:ln>
        </p:spPr>
        <p:txBody>
          <a:bodyPr>
            <a:spAutoFit/>
          </a:bodyPr>
          <a:lstStyle/>
          <a:p>
            <a:pPr algn="ctr"/>
            <a:r>
              <a:rPr lang="en-US"/>
              <a:t>Transpiration</a:t>
            </a:r>
          </a:p>
        </p:txBody>
      </p:sp>
      <p:sp>
        <p:nvSpPr>
          <p:cNvPr id="15" name="Right Arrow 14"/>
          <p:cNvSpPr/>
          <p:nvPr/>
        </p:nvSpPr>
        <p:spPr>
          <a:xfrm rot="16200000">
            <a:off x="4457700" y="2705100"/>
            <a:ext cx="457200" cy="228600"/>
          </a:xfrm>
          <a:prstGeom prst="rightArrow">
            <a:avLst/>
          </a:prstGeom>
          <a:gradFill flip="none" rotWithShape="1">
            <a:gsLst>
              <a:gs pos="0">
                <a:srgbClr val="03D4A8"/>
              </a:gs>
              <a:gs pos="25000">
                <a:srgbClr val="21D6E0"/>
              </a:gs>
              <a:gs pos="75000">
                <a:srgbClr val="0087E6"/>
              </a:gs>
              <a:gs pos="100000">
                <a:srgbClr val="005CBF"/>
              </a:gs>
            </a:gsLst>
            <a:lin ang="2700000" scaled="0"/>
            <a:tileRect/>
          </a:gra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ight Arrow 16"/>
          <p:cNvSpPr/>
          <p:nvPr/>
        </p:nvSpPr>
        <p:spPr>
          <a:xfrm rot="16200000">
            <a:off x="4914900" y="3009900"/>
            <a:ext cx="381000" cy="152400"/>
          </a:xfrm>
          <a:prstGeom prst="rightArrow">
            <a:avLst/>
          </a:prstGeom>
          <a:gradFill flip="none" rotWithShape="1">
            <a:gsLst>
              <a:gs pos="0">
                <a:srgbClr val="03D4A8"/>
              </a:gs>
              <a:gs pos="25000">
                <a:srgbClr val="21D6E0"/>
              </a:gs>
              <a:gs pos="75000">
                <a:srgbClr val="0087E6"/>
              </a:gs>
              <a:gs pos="100000">
                <a:srgbClr val="005CBF"/>
              </a:gs>
            </a:gsLst>
            <a:lin ang="2700000" scaled="0"/>
            <a:tileRect/>
          </a:gra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ight Arrow 17"/>
          <p:cNvSpPr/>
          <p:nvPr/>
        </p:nvSpPr>
        <p:spPr>
          <a:xfrm rot="16200000">
            <a:off x="6896100" y="2781300"/>
            <a:ext cx="381000" cy="152400"/>
          </a:xfrm>
          <a:prstGeom prst="rightArrow">
            <a:avLst/>
          </a:prstGeom>
          <a:gradFill flip="none" rotWithShape="1">
            <a:gsLst>
              <a:gs pos="0">
                <a:srgbClr val="03D4A8"/>
              </a:gs>
              <a:gs pos="25000">
                <a:srgbClr val="21D6E0"/>
              </a:gs>
              <a:gs pos="75000">
                <a:srgbClr val="0087E6"/>
              </a:gs>
              <a:gs pos="100000">
                <a:srgbClr val="005CBF"/>
              </a:gs>
            </a:gsLst>
            <a:lin ang="2700000" scaled="0"/>
            <a:tileRect/>
          </a:gra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ight Arrow 18"/>
          <p:cNvSpPr/>
          <p:nvPr/>
        </p:nvSpPr>
        <p:spPr>
          <a:xfrm rot="16200000">
            <a:off x="7620000" y="2743200"/>
            <a:ext cx="228600" cy="76200"/>
          </a:xfrm>
          <a:prstGeom prst="rightArrow">
            <a:avLst/>
          </a:prstGeom>
          <a:gradFill flip="none" rotWithShape="1">
            <a:gsLst>
              <a:gs pos="0">
                <a:srgbClr val="03D4A8"/>
              </a:gs>
              <a:gs pos="25000">
                <a:srgbClr val="21D6E0"/>
              </a:gs>
              <a:gs pos="75000">
                <a:srgbClr val="0087E6"/>
              </a:gs>
              <a:gs pos="100000">
                <a:srgbClr val="005CBF"/>
              </a:gs>
            </a:gsLst>
            <a:lin ang="2700000" scaled="0"/>
            <a:tileRect/>
          </a:gra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ight Arrow 20"/>
          <p:cNvSpPr/>
          <p:nvPr/>
        </p:nvSpPr>
        <p:spPr>
          <a:xfrm rot="15511472">
            <a:off x="6873081" y="3440907"/>
            <a:ext cx="236537" cy="69850"/>
          </a:xfrm>
          <a:prstGeom prst="rightArrow">
            <a:avLst/>
          </a:prstGeom>
          <a:gradFill flip="none" rotWithShape="1">
            <a:gsLst>
              <a:gs pos="0">
                <a:srgbClr val="03D4A8"/>
              </a:gs>
              <a:gs pos="25000">
                <a:srgbClr val="21D6E0"/>
              </a:gs>
              <a:gs pos="75000">
                <a:srgbClr val="0087E6"/>
              </a:gs>
              <a:gs pos="100000">
                <a:srgbClr val="005CBF"/>
              </a:gs>
            </a:gsLst>
            <a:lin ang="2700000" scaled="0"/>
            <a:tileRect/>
          </a:gra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p:nvPr/>
        </p:nvSpPr>
        <p:spPr>
          <a:xfrm rot="5400000">
            <a:off x="4610100" y="5295900"/>
            <a:ext cx="457200" cy="228600"/>
          </a:xfrm>
          <a:prstGeom prst="rightArrow">
            <a:avLst/>
          </a:prstGeom>
          <a:gradFill flip="none" rotWithShape="1">
            <a:gsLst>
              <a:gs pos="0">
                <a:srgbClr val="03D4A8"/>
              </a:gs>
              <a:gs pos="25000">
                <a:srgbClr val="21D6E0"/>
              </a:gs>
              <a:gs pos="75000">
                <a:srgbClr val="0087E6"/>
              </a:gs>
              <a:gs pos="100000">
                <a:srgbClr val="005CBF"/>
              </a:gs>
            </a:gsLst>
            <a:lin ang="2700000" scaled="0"/>
            <a:tileRect/>
          </a:gra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ight Arrow 22"/>
          <p:cNvSpPr/>
          <p:nvPr/>
        </p:nvSpPr>
        <p:spPr>
          <a:xfrm rot="5400000">
            <a:off x="876300" y="5775325"/>
            <a:ext cx="403225" cy="130175"/>
          </a:xfrm>
          <a:prstGeom prst="rightArrow">
            <a:avLst>
              <a:gd name="adj1" fmla="val 32549"/>
              <a:gd name="adj2" fmla="val 47061"/>
            </a:avLst>
          </a:prstGeom>
          <a:gradFill flip="none" rotWithShape="1">
            <a:gsLst>
              <a:gs pos="0">
                <a:srgbClr val="03D4A8"/>
              </a:gs>
              <a:gs pos="25000">
                <a:srgbClr val="21D6E0"/>
              </a:gs>
              <a:gs pos="75000">
                <a:srgbClr val="0087E6"/>
              </a:gs>
              <a:gs pos="100000">
                <a:srgbClr val="005CBF"/>
              </a:gs>
            </a:gsLst>
            <a:lin ang="2700000" scaled="0"/>
            <a:tileRect/>
          </a:gra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457200" y="4343400"/>
            <a:ext cx="2743200" cy="25146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3200400" y="4343400"/>
            <a:ext cx="2743200" cy="25146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Title 1"/>
          <p:cNvSpPr txBox="1">
            <a:spLocks/>
          </p:cNvSpPr>
          <p:nvPr/>
        </p:nvSpPr>
        <p:spPr>
          <a:xfrm>
            <a:off x="457200" y="304800"/>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How does water move through a watershed?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28731" y="1537800"/>
            <a:ext cx="9172731" cy="4405800"/>
          </a:xfrm>
          <a:prstGeom prst="rect">
            <a:avLst/>
          </a:prstGeom>
          <a:noFill/>
          <a:ln w="9525">
            <a:noFill/>
            <a:miter lim="800000"/>
            <a:headEnd/>
            <a:tailEnd/>
          </a:ln>
        </p:spPr>
      </p:pic>
      <p:sp>
        <p:nvSpPr>
          <p:cNvPr id="3" name="TextBox 2"/>
          <p:cNvSpPr txBox="1"/>
          <p:nvPr/>
        </p:nvSpPr>
        <p:spPr>
          <a:xfrm>
            <a:off x="1066800" y="130314"/>
            <a:ext cx="6934200" cy="707886"/>
          </a:xfrm>
          <a:prstGeom prst="rect">
            <a:avLst/>
          </a:prstGeom>
          <a:noFill/>
        </p:spPr>
        <p:txBody>
          <a:bodyPr wrap="square" rtlCol="0">
            <a:spAutoFit/>
          </a:bodyPr>
          <a:lstStyle/>
          <a:p>
            <a:pPr algn="ctr"/>
            <a:r>
              <a:rPr lang="en-US" sz="4000" dirty="0" smtClean="0"/>
              <a:t>Where does the water go?</a:t>
            </a:r>
            <a:endParaRPr lang="en-US"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6" descr="Watersheds_with_schools.jpg"/>
          <p:cNvPicPr>
            <a:picLocks noChangeAspect="1"/>
          </p:cNvPicPr>
          <p:nvPr/>
        </p:nvPicPr>
        <p:blipFill>
          <a:blip r:embed="rId3" cstate="print"/>
          <a:srcRect l="20605" t="7777" r="14999" b="16667"/>
          <a:stretch>
            <a:fillRect/>
          </a:stretch>
        </p:blipFill>
        <p:spPr bwMode="auto">
          <a:xfrm>
            <a:off x="533400" y="0"/>
            <a:ext cx="7620000" cy="6908800"/>
          </a:xfrm>
          <a:prstGeom prst="rect">
            <a:avLst/>
          </a:prstGeom>
          <a:noFill/>
          <a:ln w="9525">
            <a:noFill/>
            <a:miter lim="800000"/>
            <a:headEnd/>
            <a:tailEnd/>
          </a:ln>
        </p:spPr>
      </p:pic>
      <p:sp>
        <p:nvSpPr>
          <p:cNvPr id="4" name="TextBox 3"/>
          <p:cNvSpPr txBox="1"/>
          <p:nvPr/>
        </p:nvSpPr>
        <p:spPr>
          <a:xfrm>
            <a:off x="6172200" y="2590800"/>
            <a:ext cx="2057400" cy="369332"/>
          </a:xfrm>
          <a:prstGeom prst="rect">
            <a:avLst/>
          </a:prstGeom>
          <a:solidFill>
            <a:schemeClr val="bg1"/>
          </a:solidFill>
        </p:spPr>
        <p:txBody>
          <a:bodyPr wrap="square" rtlCol="0">
            <a:spAutoFit/>
          </a:bodyPr>
          <a:lstStyle/>
          <a:p>
            <a:r>
              <a:rPr lang="en-US" dirty="0" smtClean="0"/>
              <a:t>Lets zoom in!</a:t>
            </a:r>
            <a:endParaRPr lang="en-US" dirty="0"/>
          </a:p>
        </p:txBody>
      </p:sp>
      <p:sp>
        <p:nvSpPr>
          <p:cNvPr id="5" name="Rectangle 4"/>
          <p:cNvSpPr/>
          <p:nvPr/>
        </p:nvSpPr>
        <p:spPr>
          <a:xfrm>
            <a:off x="3657600" y="2590800"/>
            <a:ext cx="2514600" cy="1905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watershed larger view"/>
          <p:cNvPicPr>
            <a:picLocks noChangeAspect="1" noChangeArrowheads="1"/>
          </p:cNvPicPr>
          <p:nvPr/>
        </p:nvPicPr>
        <p:blipFill>
          <a:blip r:embed="rId3" cstate="print"/>
          <a:srcRect/>
          <a:stretch>
            <a:fillRect/>
          </a:stretch>
        </p:blipFill>
        <p:spPr bwMode="auto">
          <a:xfrm>
            <a:off x="685800" y="1241425"/>
            <a:ext cx="7696200" cy="5464175"/>
          </a:xfrm>
          <a:prstGeom prst="rect">
            <a:avLst/>
          </a:prstGeom>
          <a:noFill/>
          <a:ln w="9525">
            <a:noFill/>
            <a:miter lim="800000"/>
            <a:headEnd/>
            <a:tailEnd/>
          </a:ln>
        </p:spPr>
      </p:pic>
      <p:sp>
        <p:nvSpPr>
          <p:cNvPr id="3" name="TextBox 2"/>
          <p:cNvSpPr txBox="1"/>
          <p:nvPr/>
        </p:nvSpPr>
        <p:spPr>
          <a:xfrm>
            <a:off x="152400" y="76200"/>
            <a:ext cx="8686800" cy="1200329"/>
          </a:xfrm>
          <a:prstGeom prst="rect">
            <a:avLst/>
          </a:prstGeom>
          <a:noFill/>
        </p:spPr>
        <p:txBody>
          <a:bodyPr wrap="square" rtlCol="0">
            <a:spAutoFit/>
          </a:bodyPr>
          <a:lstStyle/>
          <a:p>
            <a:pPr algn="ctr"/>
            <a:r>
              <a:rPr lang="en-US" sz="3600" dirty="0" smtClean="0"/>
              <a:t>Local Watersheds! </a:t>
            </a:r>
          </a:p>
          <a:p>
            <a:pPr algn="ctr"/>
            <a:r>
              <a:rPr lang="en-US" sz="3600" dirty="0" smtClean="0"/>
              <a:t> Lets find out what watershed we are in now!</a:t>
            </a:r>
            <a:endParaRPr lang="en-US" sz="3600" dirty="0"/>
          </a:p>
        </p:txBody>
      </p:sp>
      <p:sp>
        <p:nvSpPr>
          <p:cNvPr id="4" name="Oval 3"/>
          <p:cNvSpPr/>
          <p:nvPr/>
        </p:nvSpPr>
        <p:spPr>
          <a:xfrm>
            <a:off x="2362200" y="3962400"/>
            <a:ext cx="152400" cy="152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Freeform 5"/>
          <p:cNvSpPr/>
          <p:nvPr/>
        </p:nvSpPr>
        <p:spPr>
          <a:xfrm>
            <a:off x="697230" y="2329413"/>
            <a:ext cx="3509073" cy="4048527"/>
          </a:xfrm>
          <a:custGeom>
            <a:avLst/>
            <a:gdLst>
              <a:gd name="connsiteX0" fmla="*/ 0 w 3509073"/>
              <a:gd name="connsiteY0" fmla="*/ 2699787 h 4048527"/>
              <a:gd name="connsiteX1" fmla="*/ 0 w 3509073"/>
              <a:gd name="connsiteY1" fmla="*/ 2699787 h 4048527"/>
              <a:gd name="connsiteX2" fmla="*/ 102870 w 3509073"/>
              <a:gd name="connsiteY2" fmla="*/ 2665497 h 4048527"/>
              <a:gd name="connsiteX3" fmla="*/ 137160 w 3509073"/>
              <a:gd name="connsiteY3" fmla="*/ 2642637 h 4048527"/>
              <a:gd name="connsiteX4" fmla="*/ 171450 w 3509073"/>
              <a:gd name="connsiteY4" fmla="*/ 2654067 h 4048527"/>
              <a:gd name="connsiteX5" fmla="*/ 217170 w 3509073"/>
              <a:gd name="connsiteY5" fmla="*/ 2859807 h 4048527"/>
              <a:gd name="connsiteX6" fmla="*/ 262890 w 3509073"/>
              <a:gd name="connsiteY6" fmla="*/ 2871237 h 4048527"/>
              <a:gd name="connsiteX7" fmla="*/ 251460 w 3509073"/>
              <a:gd name="connsiteY7" fmla="*/ 2951247 h 4048527"/>
              <a:gd name="connsiteX8" fmla="*/ 194310 w 3509073"/>
              <a:gd name="connsiteY8" fmla="*/ 2996967 h 4048527"/>
              <a:gd name="connsiteX9" fmla="*/ 160020 w 3509073"/>
              <a:gd name="connsiteY9" fmla="*/ 3019827 h 4048527"/>
              <a:gd name="connsiteX10" fmla="*/ 148590 w 3509073"/>
              <a:gd name="connsiteY10" fmla="*/ 3054117 h 4048527"/>
              <a:gd name="connsiteX11" fmla="*/ 125730 w 3509073"/>
              <a:gd name="connsiteY11" fmla="*/ 3088407 h 4048527"/>
              <a:gd name="connsiteX12" fmla="*/ 137160 w 3509073"/>
              <a:gd name="connsiteY12" fmla="*/ 3385587 h 4048527"/>
              <a:gd name="connsiteX13" fmla="*/ 160020 w 3509073"/>
              <a:gd name="connsiteY13" fmla="*/ 3454167 h 4048527"/>
              <a:gd name="connsiteX14" fmla="*/ 182880 w 3509073"/>
              <a:gd name="connsiteY14" fmla="*/ 3522747 h 4048527"/>
              <a:gd name="connsiteX15" fmla="*/ 217170 w 3509073"/>
              <a:gd name="connsiteY15" fmla="*/ 3591327 h 4048527"/>
              <a:gd name="connsiteX16" fmla="*/ 251460 w 3509073"/>
              <a:gd name="connsiteY16" fmla="*/ 3614187 h 4048527"/>
              <a:gd name="connsiteX17" fmla="*/ 320040 w 3509073"/>
              <a:gd name="connsiteY17" fmla="*/ 3682767 h 4048527"/>
              <a:gd name="connsiteX18" fmla="*/ 342900 w 3509073"/>
              <a:gd name="connsiteY18" fmla="*/ 3751347 h 4048527"/>
              <a:gd name="connsiteX19" fmla="*/ 411480 w 3509073"/>
              <a:gd name="connsiteY19" fmla="*/ 3819927 h 4048527"/>
              <a:gd name="connsiteX20" fmla="*/ 434340 w 3509073"/>
              <a:gd name="connsiteY20" fmla="*/ 3854217 h 4048527"/>
              <a:gd name="connsiteX21" fmla="*/ 468630 w 3509073"/>
              <a:gd name="connsiteY21" fmla="*/ 3877077 h 4048527"/>
              <a:gd name="connsiteX22" fmla="*/ 502920 w 3509073"/>
              <a:gd name="connsiteY22" fmla="*/ 3911367 h 4048527"/>
              <a:gd name="connsiteX23" fmla="*/ 605790 w 3509073"/>
              <a:gd name="connsiteY23" fmla="*/ 3968517 h 4048527"/>
              <a:gd name="connsiteX24" fmla="*/ 674370 w 3509073"/>
              <a:gd name="connsiteY24" fmla="*/ 4014237 h 4048527"/>
              <a:gd name="connsiteX25" fmla="*/ 708660 w 3509073"/>
              <a:gd name="connsiteY25" fmla="*/ 4037097 h 4048527"/>
              <a:gd name="connsiteX26" fmla="*/ 811530 w 3509073"/>
              <a:gd name="connsiteY26" fmla="*/ 4048527 h 4048527"/>
              <a:gd name="connsiteX27" fmla="*/ 1017270 w 3509073"/>
              <a:gd name="connsiteY27" fmla="*/ 4037097 h 4048527"/>
              <a:gd name="connsiteX28" fmla="*/ 1051560 w 3509073"/>
              <a:gd name="connsiteY28" fmla="*/ 4014237 h 4048527"/>
              <a:gd name="connsiteX29" fmla="*/ 1097280 w 3509073"/>
              <a:gd name="connsiteY29" fmla="*/ 3945657 h 4048527"/>
              <a:gd name="connsiteX30" fmla="*/ 1108710 w 3509073"/>
              <a:gd name="connsiteY30" fmla="*/ 3865647 h 4048527"/>
              <a:gd name="connsiteX31" fmla="*/ 1211580 w 3509073"/>
              <a:gd name="connsiteY31" fmla="*/ 3774207 h 4048527"/>
              <a:gd name="connsiteX32" fmla="*/ 1223010 w 3509073"/>
              <a:gd name="connsiteY32" fmla="*/ 3728487 h 4048527"/>
              <a:gd name="connsiteX33" fmla="*/ 1211580 w 3509073"/>
              <a:gd name="connsiteY33" fmla="*/ 3648477 h 4048527"/>
              <a:gd name="connsiteX34" fmla="*/ 1257300 w 3509073"/>
              <a:gd name="connsiteY34" fmla="*/ 3625617 h 4048527"/>
              <a:gd name="connsiteX35" fmla="*/ 1497330 w 3509073"/>
              <a:gd name="connsiteY35" fmla="*/ 3614187 h 4048527"/>
              <a:gd name="connsiteX36" fmla="*/ 1600200 w 3509073"/>
              <a:gd name="connsiteY36" fmla="*/ 3545607 h 4048527"/>
              <a:gd name="connsiteX37" fmla="*/ 1634490 w 3509073"/>
              <a:gd name="connsiteY37" fmla="*/ 3522747 h 4048527"/>
              <a:gd name="connsiteX38" fmla="*/ 1668780 w 3509073"/>
              <a:gd name="connsiteY38" fmla="*/ 3454167 h 4048527"/>
              <a:gd name="connsiteX39" fmla="*/ 1680210 w 3509073"/>
              <a:gd name="connsiteY39" fmla="*/ 3419877 h 4048527"/>
              <a:gd name="connsiteX40" fmla="*/ 1703070 w 3509073"/>
              <a:gd name="connsiteY40" fmla="*/ 3374157 h 4048527"/>
              <a:gd name="connsiteX41" fmla="*/ 1725930 w 3509073"/>
              <a:gd name="connsiteY41" fmla="*/ 3339867 h 4048527"/>
              <a:gd name="connsiteX42" fmla="*/ 1760220 w 3509073"/>
              <a:gd name="connsiteY42" fmla="*/ 3328437 h 4048527"/>
              <a:gd name="connsiteX43" fmla="*/ 1863090 w 3509073"/>
              <a:gd name="connsiteY43" fmla="*/ 3305577 h 4048527"/>
              <a:gd name="connsiteX44" fmla="*/ 1897380 w 3509073"/>
              <a:gd name="connsiteY44" fmla="*/ 3282717 h 4048527"/>
              <a:gd name="connsiteX45" fmla="*/ 1931670 w 3509073"/>
              <a:gd name="connsiteY45" fmla="*/ 3271287 h 4048527"/>
              <a:gd name="connsiteX46" fmla="*/ 1977390 w 3509073"/>
              <a:gd name="connsiteY46" fmla="*/ 3236997 h 4048527"/>
              <a:gd name="connsiteX47" fmla="*/ 2011680 w 3509073"/>
              <a:gd name="connsiteY47" fmla="*/ 3214137 h 4048527"/>
              <a:gd name="connsiteX48" fmla="*/ 2068830 w 3509073"/>
              <a:gd name="connsiteY48" fmla="*/ 3145557 h 4048527"/>
              <a:gd name="connsiteX49" fmla="*/ 2103120 w 3509073"/>
              <a:gd name="connsiteY49" fmla="*/ 3134127 h 4048527"/>
              <a:gd name="connsiteX50" fmla="*/ 2137410 w 3509073"/>
              <a:gd name="connsiteY50" fmla="*/ 3099837 h 4048527"/>
              <a:gd name="connsiteX51" fmla="*/ 2171700 w 3509073"/>
              <a:gd name="connsiteY51" fmla="*/ 3088407 h 4048527"/>
              <a:gd name="connsiteX52" fmla="*/ 2205990 w 3509073"/>
              <a:gd name="connsiteY52" fmla="*/ 3065547 h 4048527"/>
              <a:gd name="connsiteX53" fmla="*/ 2240280 w 3509073"/>
              <a:gd name="connsiteY53" fmla="*/ 2734077 h 4048527"/>
              <a:gd name="connsiteX54" fmla="*/ 2263140 w 3509073"/>
              <a:gd name="connsiteY54" fmla="*/ 2699787 h 4048527"/>
              <a:gd name="connsiteX55" fmla="*/ 2251710 w 3509073"/>
              <a:gd name="connsiteY55" fmla="*/ 2631207 h 4048527"/>
              <a:gd name="connsiteX56" fmla="*/ 2194560 w 3509073"/>
              <a:gd name="connsiteY56" fmla="*/ 2562627 h 4048527"/>
              <a:gd name="connsiteX57" fmla="*/ 2160270 w 3509073"/>
              <a:gd name="connsiteY57" fmla="*/ 2539767 h 4048527"/>
              <a:gd name="connsiteX58" fmla="*/ 2091690 w 3509073"/>
              <a:gd name="connsiteY58" fmla="*/ 2482617 h 4048527"/>
              <a:gd name="connsiteX59" fmla="*/ 2057400 w 3509073"/>
              <a:gd name="connsiteY59" fmla="*/ 2414037 h 4048527"/>
              <a:gd name="connsiteX60" fmla="*/ 2034540 w 3509073"/>
              <a:gd name="connsiteY60" fmla="*/ 2379747 h 4048527"/>
              <a:gd name="connsiteX61" fmla="*/ 2011680 w 3509073"/>
              <a:gd name="connsiteY61" fmla="*/ 2311167 h 4048527"/>
              <a:gd name="connsiteX62" fmla="*/ 2000250 w 3509073"/>
              <a:gd name="connsiteY62" fmla="*/ 2276877 h 4048527"/>
              <a:gd name="connsiteX63" fmla="*/ 2011680 w 3509073"/>
              <a:gd name="connsiteY63" fmla="*/ 2231157 h 4048527"/>
              <a:gd name="connsiteX64" fmla="*/ 2080260 w 3509073"/>
              <a:gd name="connsiteY64" fmla="*/ 2174007 h 4048527"/>
              <a:gd name="connsiteX65" fmla="*/ 2628900 w 3509073"/>
              <a:gd name="connsiteY65" fmla="*/ 2185437 h 4048527"/>
              <a:gd name="connsiteX66" fmla="*/ 2708910 w 3509073"/>
              <a:gd name="connsiteY66" fmla="*/ 2139717 h 4048527"/>
              <a:gd name="connsiteX67" fmla="*/ 2743200 w 3509073"/>
              <a:gd name="connsiteY67" fmla="*/ 2105427 h 4048527"/>
              <a:gd name="connsiteX68" fmla="*/ 2811780 w 3509073"/>
              <a:gd name="connsiteY68" fmla="*/ 2082567 h 4048527"/>
              <a:gd name="connsiteX69" fmla="*/ 2846070 w 3509073"/>
              <a:gd name="connsiteY69" fmla="*/ 2059707 h 4048527"/>
              <a:gd name="connsiteX70" fmla="*/ 2914650 w 3509073"/>
              <a:gd name="connsiteY70" fmla="*/ 2036847 h 4048527"/>
              <a:gd name="connsiteX71" fmla="*/ 2983230 w 3509073"/>
              <a:gd name="connsiteY71" fmla="*/ 1991127 h 4048527"/>
              <a:gd name="connsiteX72" fmla="*/ 3051810 w 3509073"/>
              <a:gd name="connsiteY72" fmla="*/ 1933977 h 4048527"/>
              <a:gd name="connsiteX73" fmla="*/ 3086100 w 3509073"/>
              <a:gd name="connsiteY73" fmla="*/ 1922547 h 4048527"/>
              <a:gd name="connsiteX74" fmla="*/ 3120390 w 3509073"/>
              <a:gd name="connsiteY74" fmla="*/ 1888257 h 4048527"/>
              <a:gd name="connsiteX75" fmla="*/ 3154680 w 3509073"/>
              <a:gd name="connsiteY75" fmla="*/ 1865397 h 4048527"/>
              <a:gd name="connsiteX76" fmla="*/ 3131820 w 3509073"/>
              <a:gd name="connsiteY76" fmla="*/ 1705377 h 4048527"/>
              <a:gd name="connsiteX77" fmla="*/ 3108960 w 3509073"/>
              <a:gd name="connsiteY77" fmla="*/ 1671087 h 4048527"/>
              <a:gd name="connsiteX78" fmla="*/ 3006090 w 3509073"/>
              <a:gd name="connsiteY78" fmla="*/ 1579647 h 4048527"/>
              <a:gd name="connsiteX79" fmla="*/ 2994660 w 3509073"/>
              <a:gd name="connsiteY79" fmla="*/ 1545357 h 4048527"/>
              <a:gd name="connsiteX80" fmla="*/ 3017520 w 3509073"/>
              <a:gd name="connsiteY80" fmla="*/ 1511067 h 4048527"/>
              <a:gd name="connsiteX81" fmla="*/ 3383280 w 3509073"/>
              <a:gd name="connsiteY81" fmla="*/ 1499637 h 4048527"/>
              <a:gd name="connsiteX82" fmla="*/ 3394710 w 3509073"/>
              <a:gd name="connsiteY82" fmla="*/ 1465347 h 4048527"/>
              <a:gd name="connsiteX83" fmla="*/ 3463290 w 3509073"/>
              <a:gd name="connsiteY83" fmla="*/ 1396767 h 4048527"/>
              <a:gd name="connsiteX84" fmla="*/ 3497580 w 3509073"/>
              <a:gd name="connsiteY84" fmla="*/ 1111017 h 4048527"/>
              <a:gd name="connsiteX85" fmla="*/ 3486150 w 3509073"/>
              <a:gd name="connsiteY85" fmla="*/ 882417 h 4048527"/>
              <a:gd name="connsiteX86" fmla="*/ 3417570 w 3509073"/>
              <a:gd name="connsiteY86" fmla="*/ 825267 h 4048527"/>
              <a:gd name="connsiteX87" fmla="*/ 3097530 w 3509073"/>
              <a:gd name="connsiteY87" fmla="*/ 813837 h 4048527"/>
              <a:gd name="connsiteX88" fmla="*/ 3028950 w 3509073"/>
              <a:gd name="connsiteY88" fmla="*/ 768117 h 4048527"/>
              <a:gd name="connsiteX89" fmla="*/ 2960370 w 3509073"/>
              <a:gd name="connsiteY89" fmla="*/ 733827 h 4048527"/>
              <a:gd name="connsiteX90" fmla="*/ 2903220 w 3509073"/>
              <a:gd name="connsiteY90" fmla="*/ 665247 h 4048527"/>
              <a:gd name="connsiteX91" fmla="*/ 2868930 w 3509073"/>
              <a:gd name="connsiteY91" fmla="*/ 630957 h 4048527"/>
              <a:gd name="connsiteX92" fmla="*/ 2800350 w 3509073"/>
              <a:gd name="connsiteY92" fmla="*/ 482367 h 4048527"/>
              <a:gd name="connsiteX93" fmla="*/ 2788920 w 3509073"/>
              <a:gd name="connsiteY93" fmla="*/ 448077 h 4048527"/>
              <a:gd name="connsiteX94" fmla="*/ 2754630 w 3509073"/>
              <a:gd name="connsiteY94" fmla="*/ 425217 h 4048527"/>
              <a:gd name="connsiteX95" fmla="*/ 2720340 w 3509073"/>
              <a:gd name="connsiteY95" fmla="*/ 413787 h 4048527"/>
              <a:gd name="connsiteX96" fmla="*/ 2628900 w 3509073"/>
              <a:gd name="connsiteY96" fmla="*/ 390927 h 4048527"/>
              <a:gd name="connsiteX97" fmla="*/ 2560320 w 3509073"/>
              <a:gd name="connsiteY97" fmla="*/ 356637 h 4048527"/>
              <a:gd name="connsiteX98" fmla="*/ 2526030 w 3509073"/>
              <a:gd name="connsiteY98" fmla="*/ 322347 h 4048527"/>
              <a:gd name="connsiteX99" fmla="*/ 2286000 w 3509073"/>
              <a:gd name="connsiteY99" fmla="*/ 288057 h 4048527"/>
              <a:gd name="connsiteX100" fmla="*/ 2171700 w 3509073"/>
              <a:gd name="connsiteY100" fmla="*/ 173757 h 4048527"/>
              <a:gd name="connsiteX101" fmla="*/ 2103120 w 3509073"/>
              <a:gd name="connsiteY101" fmla="*/ 105177 h 4048527"/>
              <a:gd name="connsiteX102" fmla="*/ 2045970 w 3509073"/>
              <a:gd name="connsiteY102" fmla="*/ 48027 h 4048527"/>
              <a:gd name="connsiteX103" fmla="*/ 1977390 w 3509073"/>
              <a:gd name="connsiteY103" fmla="*/ 25167 h 4048527"/>
              <a:gd name="connsiteX104" fmla="*/ 1863090 w 3509073"/>
              <a:gd name="connsiteY104" fmla="*/ 2307 h 4048527"/>
              <a:gd name="connsiteX105" fmla="*/ 1771650 w 3509073"/>
              <a:gd name="connsiteY105" fmla="*/ 13737 h 4048527"/>
              <a:gd name="connsiteX106" fmla="*/ 1657350 w 3509073"/>
              <a:gd name="connsiteY106" fmla="*/ 150897 h 4048527"/>
              <a:gd name="connsiteX107" fmla="*/ 1645920 w 3509073"/>
              <a:gd name="connsiteY107" fmla="*/ 185187 h 4048527"/>
              <a:gd name="connsiteX108" fmla="*/ 1577340 w 3509073"/>
              <a:gd name="connsiteY108" fmla="*/ 219477 h 4048527"/>
              <a:gd name="connsiteX109" fmla="*/ 1497330 w 3509073"/>
              <a:gd name="connsiteY109" fmla="*/ 208047 h 4048527"/>
              <a:gd name="connsiteX110" fmla="*/ 1428750 w 3509073"/>
              <a:gd name="connsiteY110" fmla="*/ 162327 h 4048527"/>
              <a:gd name="connsiteX111" fmla="*/ 1394460 w 3509073"/>
              <a:gd name="connsiteY111" fmla="*/ 139467 h 4048527"/>
              <a:gd name="connsiteX112" fmla="*/ 1325880 w 3509073"/>
              <a:gd name="connsiteY112" fmla="*/ 116607 h 4048527"/>
              <a:gd name="connsiteX113" fmla="*/ 1291590 w 3509073"/>
              <a:gd name="connsiteY113" fmla="*/ 105177 h 4048527"/>
              <a:gd name="connsiteX114" fmla="*/ 1028700 w 3509073"/>
              <a:gd name="connsiteY114" fmla="*/ 116607 h 4048527"/>
              <a:gd name="connsiteX115" fmla="*/ 994410 w 3509073"/>
              <a:gd name="connsiteY115" fmla="*/ 128037 h 4048527"/>
              <a:gd name="connsiteX116" fmla="*/ 925830 w 3509073"/>
              <a:gd name="connsiteY116" fmla="*/ 173757 h 4048527"/>
              <a:gd name="connsiteX117" fmla="*/ 857250 w 3509073"/>
              <a:gd name="connsiteY117" fmla="*/ 219477 h 4048527"/>
              <a:gd name="connsiteX118" fmla="*/ 822960 w 3509073"/>
              <a:gd name="connsiteY118" fmla="*/ 242337 h 4048527"/>
              <a:gd name="connsiteX119" fmla="*/ 788670 w 3509073"/>
              <a:gd name="connsiteY119" fmla="*/ 265197 h 4048527"/>
              <a:gd name="connsiteX120" fmla="*/ 720090 w 3509073"/>
              <a:gd name="connsiteY120" fmla="*/ 368067 h 4048527"/>
              <a:gd name="connsiteX121" fmla="*/ 697230 w 3509073"/>
              <a:gd name="connsiteY121" fmla="*/ 402357 h 4048527"/>
              <a:gd name="connsiteX122" fmla="*/ 662940 w 3509073"/>
              <a:gd name="connsiteY122" fmla="*/ 436647 h 4048527"/>
              <a:gd name="connsiteX123" fmla="*/ 651510 w 3509073"/>
              <a:gd name="connsiteY123" fmla="*/ 470937 h 4048527"/>
              <a:gd name="connsiteX124" fmla="*/ 685800 w 3509073"/>
              <a:gd name="connsiteY124" fmla="*/ 642387 h 4048527"/>
              <a:gd name="connsiteX125" fmla="*/ 720090 w 3509073"/>
              <a:gd name="connsiteY125" fmla="*/ 676677 h 4048527"/>
              <a:gd name="connsiteX126" fmla="*/ 777240 w 3509073"/>
              <a:gd name="connsiteY126" fmla="*/ 733827 h 4048527"/>
              <a:gd name="connsiteX127" fmla="*/ 822960 w 3509073"/>
              <a:gd name="connsiteY127" fmla="*/ 802407 h 4048527"/>
              <a:gd name="connsiteX128" fmla="*/ 868680 w 3509073"/>
              <a:gd name="connsiteY128" fmla="*/ 882417 h 4048527"/>
              <a:gd name="connsiteX129" fmla="*/ 880110 w 3509073"/>
              <a:gd name="connsiteY129" fmla="*/ 916707 h 4048527"/>
              <a:gd name="connsiteX130" fmla="*/ 902970 w 3509073"/>
              <a:gd name="connsiteY130" fmla="*/ 1076727 h 4048527"/>
              <a:gd name="connsiteX131" fmla="*/ 937260 w 3509073"/>
              <a:gd name="connsiteY131" fmla="*/ 1111017 h 4048527"/>
              <a:gd name="connsiteX132" fmla="*/ 982980 w 3509073"/>
              <a:gd name="connsiteY132" fmla="*/ 1179597 h 4048527"/>
              <a:gd name="connsiteX133" fmla="*/ 1040130 w 3509073"/>
              <a:gd name="connsiteY133" fmla="*/ 1248177 h 4048527"/>
              <a:gd name="connsiteX134" fmla="*/ 1074420 w 3509073"/>
              <a:gd name="connsiteY134" fmla="*/ 1351047 h 4048527"/>
              <a:gd name="connsiteX135" fmla="*/ 1085850 w 3509073"/>
              <a:gd name="connsiteY135" fmla="*/ 1385337 h 4048527"/>
              <a:gd name="connsiteX136" fmla="*/ 1108710 w 3509073"/>
              <a:gd name="connsiteY136" fmla="*/ 1419627 h 4048527"/>
              <a:gd name="connsiteX137" fmla="*/ 1143000 w 3509073"/>
              <a:gd name="connsiteY137" fmla="*/ 1488207 h 4048527"/>
              <a:gd name="connsiteX138" fmla="*/ 1177290 w 3509073"/>
              <a:gd name="connsiteY138" fmla="*/ 1511067 h 4048527"/>
              <a:gd name="connsiteX139" fmla="*/ 1211580 w 3509073"/>
              <a:gd name="connsiteY139" fmla="*/ 1545357 h 4048527"/>
              <a:gd name="connsiteX140" fmla="*/ 1245870 w 3509073"/>
              <a:gd name="connsiteY140" fmla="*/ 1556787 h 4048527"/>
              <a:gd name="connsiteX141" fmla="*/ 1325880 w 3509073"/>
              <a:gd name="connsiteY141" fmla="*/ 1591077 h 4048527"/>
              <a:gd name="connsiteX142" fmla="*/ 1394460 w 3509073"/>
              <a:gd name="connsiteY142" fmla="*/ 1648227 h 4048527"/>
              <a:gd name="connsiteX143" fmla="*/ 1463040 w 3509073"/>
              <a:gd name="connsiteY143" fmla="*/ 1671087 h 4048527"/>
              <a:gd name="connsiteX144" fmla="*/ 1543050 w 3509073"/>
              <a:gd name="connsiteY144" fmla="*/ 1773957 h 4048527"/>
              <a:gd name="connsiteX145" fmla="*/ 1554480 w 3509073"/>
              <a:gd name="connsiteY145" fmla="*/ 1842537 h 4048527"/>
              <a:gd name="connsiteX146" fmla="*/ 1577340 w 3509073"/>
              <a:gd name="connsiteY146" fmla="*/ 1911117 h 4048527"/>
              <a:gd name="connsiteX147" fmla="*/ 1588770 w 3509073"/>
              <a:gd name="connsiteY147" fmla="*/ 1945407 h 4048527"/>
              <a:gd name="connsiteX148" fmla="*/ 1497330 w 3509073"/>
              <a:gd name="connsiteY148" fmla="*/ 1991127 h 4048527"/>
              <a:gd name="connsiteX149" fmla="*/ 1428750 w 3509073"/>
              <a:gd name="connsiteY149" fmla="*/ 2013987 h 4048527"/>
              <a:gd name="connsiteX150" fmla="*/ 1062990 w 3509073"/>
              <a:gd name="connsiteY150" fmla="*/ 2002557 h 4048527"/>
              <a:gd name="connsiteX151" fmla="*/ 1005840 w 3509073"/>
              <a:gd name="connsiteY151" fmla="*/ 2013987 h 4048527"/>
              <a:gd name="connsiteX152" fmla="*/ 982980 w 3509073"/>
              <a:gd name="connsiteY152" fmla="*/ 2082567 h 4048527"/>
              <a:gd name="connsiteX153" fmla="*/ 960120 w 3509073"/>
              <a:gd name="connsiteY153" fmla="*/ 2174007 h 4048527"/>
              <a:gd name="connsiteX154" fmla="*/ 914400 w 3509073"/>
              <a:gd name="connsiteY154" fmla="*/ 2242587 h 4048527"/>
              <a:gd name="connsiteX155" fmla="*/ 640080 w 3509073"/>
              <a:gd name="connsiteY155" fmla="*/ 2276877 h 4048527"/>
              <a:gd name="connsiteX156" fmla="*/ 605790 w 3509073"/>
              <a:gd name="connsiteY156" fmla="*/ 2299737 h 4048527"/>
              <a:gd name="connsiteX157" fmla="*/ 560070 w 3509073"/>
              <a:gd name="connsiteY157" fmla="*/ 2368317 h 4048527"/>
              <a:gd name="connsiteX158" fmla="*/ 502920 w 3509073"/>
              <a:gd name="connsiteY158" fmla="*/ 2356887 h 4048527"/>
              <a:gd name="connsiteX159" fmla="*/ 468630 w 3509073"/>
              <a:gd name="connsiteY159" fmla="*/ 2334027 h 4048527"/>
              <a:gd name="connsiteX160" fmla="*/ 411480 w 3509073"/>
              <a:gd name="connsiteY160" fmla="*/ 2265447 h 4048527"/>
              <a:gd name="connsiteX161" fmla="*/ 400050 w 3509073"/>
              <a:gd name="connsiteY161" fmla="*/ 2231157 h 4048527"/>
              <a:gd name="connsiteX162" fmla="*/ 342900 w 3509073"/>
              <a:gd name="connsiteY162" fmla="*/ 2082567 h 4048527"/>
              <a:gd name="connsiteX163" fmla="*/ 342900 w 3509073"/>
              <a:gd name="connsiteY163" fmla="*/ 2082567 h 4048527"/>
              <a:gd name="connsiteX164" fmla="*/ 297180 w 3509073"/>
              <a:gd name="connsiteY164" fmla="*/ 1979697 h 4048527"/>
              <a:gd name="connsiteX165" fmla="*/ 285750 w 3509073"/>
              <a:gd name="connsiteY165" fmla="*/ 1945407 h 4048527"/>
              <a:gd name="connsiteX166" fmla="*/ 251460 w 3509073"/>
              <a:gd name="connsiteY166" fmla="*/ 1911117 h 4048527"/>
              <a:gd name="connsiteX167" fmla="*/ 182880 w 3509073"/>
              <a:gd name="connsiteY167" fmla="*/ 1865397 h 4048527"/>
              <a:gd name="connsiteX168" fmla="*/ 160020 w 3509073"/>
              <a:gd name="connsiteY168" fmla="*/ 1831107 h 4048527"/>
              <a:gd name="connsiteX169" fmla="*/ 45720 w 3509073"/>
              <a:gd name="connsiteY169" fmla="*/ 1773957 h 4048527"/>
              <a:gd name="connsiteX170" fmla="*/ 0 w 3509073"/>
              <a:gd name="connsiteY170" fmla="*/ 1773957 h 4048527"/>
              <a:gd name="connsiteX171" fmla="*/ 0 w 3509073"/>
              <a:gd name="connsiteY171" fmla="*/ 2699787 h 404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509073" h="4048527">
                <a:moveTo>
                  <a:pt x="0" y="2699787"/>
                </a:moveTo>
                <a:lnTo>
                  <a:pt x="0" y="2699787"/>
                </a:lnTo>
                <a:cubicBezTo>
                  <a:pt x="34290" y="2688357"/>
                  <a:pt x="69506" y="2679399"/>
                  <a:pt x="102870" y="2665497"/>
                </a:cubicBezTo>
                <a:cubicBezTo>
                  <a:pt x="115550" y="2660213"/>
                  <a:pt x="123610" y="2644895"/>
                  <a:pt x="137160" y="2642637"/>
                </a:cubicBezTo>
                <a:cubicBezTo>
                  <a:pt x="149044" y="2640656"/>
                  <a:pt x="160020" y="2650257"/>
                  <a:pt x="171450" y="2654067"/>
                </a:cubicBezTo>
                <a:cubicBezTo>
                  <a:pt x="182117" y="2835407"/>
                  <a:pt x="121601" y="2832501"/>
                  <a:pt x="217170" y="2859807"/>
                </a:cubicBezTo>
                <a:cubicBezTo>
                  <a:pt x="232275" y="2864123"/>
                  <a:pt x="247650" y="2867427"/>
                  <a:pt x="262890" y="2871237"/>
                </a:cubicBezTo>
                <a:cubicBezTo>
                  <a:pt x="259080" y="2897907"/>
                  <a:pt x="259201" y="2925442"/>
                  <a:pt x="251460" y="2951247"/>
                </a:cubicBezTo>
                <a:cubicBezTo>
                  <a:pt x="237859" y="2996583"/>
                  <a:pt x="227650" y="2980297"/>
                  <a:pt x="194310" y="2996967"/>
                </a:cubicBezTo>
                <a:cubicBezTo>
                  <a:pt x="182023" y="3003110"/>
                  <a:pt x="171450" y="3012207"/>
                  <a:pt x="160020" y="3019827"/>
                </a:cubicBezTo>
                <a:cubicBezTo>
                  <a:pt x="156210" y="3031257"/>
                  <a:pt x="153978" y="3043341"/>
                  <a:pt x="148590" y="3054117"/>
                </a:cubicBezTo>
                <a:cubicBezTo>
                  <a:pt x="142447" y="3066404"/>
                  <a:pt x="126203" y="3074678"/>
                  <a:pt x="125730" y="3088407"/>
                </a:cubicBezTo>
                <a:cubicBezTo>
                  <a:pt x="122314" y="3187481"/>
                  <a:pt x="127907" y="3286887"/>
                  <a:pt x="137160" y="3385587"/>
                </a:cubicBezTo>
                <a:cubicBezTo>
                  <a:pt x="139409" y="3409578"/>
                  <a:pt x="152400" y="3431307"/>
                  <a:pt x="160020" y="3454167"/>
                </a:cubicBezTo>
                <a:lnTo>
                  <a:pt x="182880" y="3522747"/>
                </a:lnTo>
                <a:cubicBezTo>
                  <a:pt x="192176" y="3550636"/>
                  <a:pt x="195013" y="3569170"/>
                  <a:pt x="217170" y="3591327"/>
                </a:cubicBezTo>
                <a:cubicBezTo>
                  <a:pt x="226884" y="3601041"/>
                  <a:pt x="241193" y="3605061"/>
                  <a:pt x="251460" y="3614187"/>
                </a:cubicBezTo>
                <a:cubicBezTo>
                  <a:pt x="275623" y="3635665"/>
                  <a:pt x="320040" y="3682767"/>
                  <a:pt x="320040" y="3682767"/>
                </a:cubicBezTo>
                <a:cubicBezTo>
                  <a:pt x="327660" y="3705627"/>
                  <a:pt x="325861" y="3734308"/>
                  <a:pt x="342900" y="3751347"/>
                </a:cubicBezTo>
                <a:cubicBezTo>
                  <a:pt x="365760" y="3774207"/>
                  <a:pt x="393547" y="3793028"/>
                  <a:pt x="411480" y="3819927"/>
                </a:cubicBezTo>
                <a:cubicBezTo>
                  <a:pt x="419100" y="3831357"/>
                  <a:pt x="424626" y="3844503"/>
                  <a:pt x="434340" y="3854217"/>
                </a:cubicBezTo>
                <a:cubicBezTo>
                  <a:pt x="444054" y="3863931"/>
                  <a:pt x="458077" y="3868283"/>
                  <a:pt x="468630" y="3877077"/>
                </a:cubicBezTo>
                <a:cubicBezTo>
                  <a:pt x="481048" y="3887425"/>
                  <a:pt x="489470" y="3902401"/>
                  <a:pt x="502920" y="3911367"/>
                </a:cubicBezTo>
                <a:cubicBezTo>
                  <a:pt x="589158" y="3968859"/>
                  <a:pt x="468161" y="3830888"/>
                  <a:pt x="605790" y="3968517"/>
                </a:cubicBezTo>
                <a:cubicBezTo>
                  <a:pt x="670792" y="4033519"/>
                  <a:pt x="608203" y="3981154"/>
                  <a:pt x="674370" y="4014237"/>
                </a:cubicBezTo>
                <a:cubicBezTo>
                  <a:pt x="686657" y="4020380"/>
                  <a:pt x="695333" y="4033765"/>
                  <a:pt x="708660" y="4037097"/>
                </a:cubicBezTo>
                <a:cubicBezTo>
                  <a:pt x="742131" y="4045465"/>
                  <a:pt x="777240" y="4044717"/>
                  <a:pt x="811530" y="4048527"/>
                </a:cubicBezTo>
                <a:cubicBezTo>
                  <a:pt x="880110" y="4044717"/>
                  <a:pt x="949275" y="4046811"/>
                  <a:pt x="1017270" y="4037097"/>
                </a:cubicBezTo>
                <a:cubicBezTo>
                  <a:pt x="1030869" y="4035154"/>
                  <a:pt x="1042514" y="4024575"/>
                  <a:pt x="1051560" y="4014237"/>
                </a:cubicBezTo>
                <a:cubicBezTo>
                  <a:pt x="1069652" y="3993560"/>
                  <a:pt x="1097280" y="3945657"/>
                  <a:pt x="1097280" y="3945657"/>
                </a:cubicBezTo>
                <a:cubicBezTo>
                  <a:pt x="1101090" y="3918987"/>
                  <a:pt x="1095937" y="3889368"/>
                  <a:pt x="1108710" y="3865647"/>
                </a:cubicBezTo>
                <a:cubicBezTo>
                  <a:pt x="1130632" y="3824934"/>
                  <a:pt x="1174344" y="3799031"/>
                  <a:pt x="1211580" y="3774207"/>
                </a:cubicBezTo>
                <a:cubicBezTo>
                  <a:pt x="1215390" y="3758967"/>
                  <a:pt x="1223010" y="3744196"/>
                  <a:pt x="1223010" y="3728487"/>
                </a:cubicBezTo>
                <a:cubicBezTo>
                  <a:pt x="1223010" y="3701546"/>
                  <a:pt x="1203061" y="3674035"/>
                  <a:pt x="1211580" y="3648477"/>
                </a:cubicBezTo>
                <a:cubicBezTo>
                  <a:pt x="1216968" y="3632313"/>
                  <a:pt x="1240383" y="3627647"/>
                  <a:pt x="1257300" y="3625617"/>
                </a:cubicBezTo>
                <a:cubicBezTo>
                  <a:pt x="1336830" y="3616073"/>
                  <a:pt x="1417320" y="3617997"/>
                  <a:pt x="1497330" y="3614187"/>
                </a:cubicBezTo>
                <a:lnTo>
                  <a:pt x="1600200" y="3545607"/>
                </a:lnTo>
                <a:lnTo>
                  <a:pt x="1634490" y="3522747"/>
                </a:lnTo>
                <a:cubicBezTo>
                  <a:pt x="1663220" y="3436558"/>
                  <a:pt x="1624465" y="3542797"/>
                  <a:pt x="1668780" y="3454167"/>
                </a:cubicBezTo>
                <a:cubicBezTo>
                  <a:pt x="1674168" y="3443391"/>
                  <a:pt x="1675464" y="3430951"/>
                  <a:pt x="1680210" y="3419877"/>
                </a:cubicBezTo>
                <a:cubicBezTo>
                  <a:pt x="1686922" y="3404216"/>
                  <a:pt x="1694616" y="3388951"/>
                  <a:pt x="1703070" y="3374157"/>
                </a:cubicBezTo>
                <a:cubicBezTo>
                  <a:pt x="1709886" y="3362230"/>
                  <a:pt x="1715203" y="3348449"/>
                  <a:pt x="1725930" y="3339867"/>
                </a:cubicBezTo>
                <a:cubicBezTo>
                  <a:pt x="1735338" y="3332341"/>
                  <a:pt x="1748635" y="3331747"/>
                  <a:pt x="1760220" y="3328437"/>
                </a:cubicBezTo>
                <a:cubicBezTo>
                  <a:pt x="1797884" y="3317676"/>
                  <a:pt x="1823807" y="3313434"/>
                  <a:pt x="1863090" y="3305577"/>
                </a:cubicBezTo>
                <a:cubicBezTo>
                  <a:pt x="1874520" y="3297957"/>
                  <a:pt x="1885093" y="3288860"/>
                  <a:pt x="1897380" y="3282717"/>
                </a:cubicBezTo>
                <a:cubicBezTo>
                  <a:pt x="1908156" y="3277329"/>
                  <a:pt x="1921209" y="3277265"/>
                  <a:pt x="1931670" y="3271287"/>
                </a:cubicBezTo>
                <a:cubicBezTo>
                  <a:pt x="1948210" y="3261836"/>
                  <a:pt x="1961888" y="3248070"/>
                  <a:pt x="1977390" y="3236997"/>
                </a:cubicBezTo>
                <a:cubicBezTo>
                  <a:pt x="1988568" y="3229012"/>
                  <a:pt x="2000250" y="3221757"/>
                  <a:pt x="2011680" y="3214137"/>
                </a:cubicBezTo>
                <a:cubicBezTo>
                  <a:pt x="2028548" y="3188835"/>
                  <a:pt x="2042428" y="3163158"/>
                  <a:pt x="2068830" y="3145557"/>
                </a:cubicBezTo>
                <a:cubicBezTo>
                  <a:pt x="2078855" y="3138874"/>
                  <a:pt x="2091690" y="3137937"/>
                  <a:pt x="2103120" y="3134127"/>
                </a:cubicBezTo>
                <a:cubicBezTo>
                  <a:pt x="2114550" y="3122697"/>
                  <a:pt x="2123960" y="3108803"/>
                  <a:pt x="2137410" y="3099837"/>
                </a:cubicBezTo>
                <a:cubicBezTo>
                  <a:pt x="2147435" y="3093154"/>
                  <a:pt x="2160924" y="3093795"/>
                  <a:pt x="2171700" y="3088407"/>
                </a:cubicBezTo>
                <a:cubicBezTo>
                  <a:pt x="2183987" y="3082264"/>
                  <a:pt x="2194560" y="3073167"/>
                  <a:pt x="2205990" y="3065547"/>
                </a:cubicBezTo>
                <a:cubicBezTo>
                  <a:pt x="2287153" y="2943802"/>
                  <a:pt x="2204406" y="3080858"/>
                  <a:pt x="2240280" y="2734077"/>
                </a:cubicBezTo>
                <a:cubicBezTo>
                  <a:pt x="2241694" y="2720413"/>
                  <a:pt x="2255520" y="2711217"/>
                  <a:pt x="2263140" y="2699787"/>
                </a:cubicBezTo>
                <a:cubicBezTo>
                  <a:pt x="2259330" y="2676927"/>
                  <a:pt x="2259039" y="2653193"/>
                  <a:pt x="2251710" y="2631207"/>
                </a:cubicBezTo>
                <a:cubicBezTo>
                  <a:pt x="2244794" y="2610459"/>
                  <a:pt x="2209252" y="2574870"/>
                  <a:pt x="2194560" y="2562627"/>
                </a:cubicBezTo>
                <a:cubicBezTo>
                  <a:pt x="2184007" y="2553833"/>
                  <a:pt x="2170823" y="2548561"/>
                  <a:pt x="2160270" y="2539767"/>
                </a:cubicBezTo>
                <a:cubicBezTo>
                  <a:pt x="2072263" y="2466428"/>
                  <a:pt x="2176826" y="2539374"/>
                  <a:pt x="2091690" y="2482617"/>
                </a:cubicBezTo>
                <a:cubicBezTo>
                  <a:pt x="2026176" y="2384347"/>
                  <a:pt x="2104722" y="2508681"/>
                  <a:pt x="2057400" y="2414037"/>
                </a:cubicBezTo>
                <a:cubicBezTo>
                  <a:pt x="2051257" y="2401750"/>
                  <a:pt x="2040119" y="2392300"/>
                  <a:pt x="2034540" y="2379747"/>
                </a:cubicBezTo>
                <a:cubicBezTo>
                  <a:pt x="2024753" y="2357727"/>
                  <a:pt x="2019300" y="2334027"/>
                  <a:pt x="2011680" y="2311167"/>
                </a:cubicBezTo>
                <a:lnTo>
                  <a:pt x="2000250" y="2276877"/>
                </a:lnTo>
                <a:cubicBezTo>
                  <a:pt x="2004060" y="2261637"/>
                  <a:pt x="2003886" y="2244796"/>
                  <a:pt x="2011680" y="2231157"/>
                </a:cubicBezTo>
                <a:cubicBezTo>
                  <a:pt x="2025220" y="2207463"/>
                  <a:pt x="2058410" y="2188574"/>
                  <a:pt x="2080260" y="2174007"/>
                </a:cubicBezTo>
                <a:cubicBezTo>
                  <a:pt x="2300691" y="2247484"/>
                  <a:pt x="2124750" y="2197441"/>
                  <a:pt x="2628900" y="2185437"/>
                </a:cubicBezTo>
                <a:cubicBezTo>
                  <a:pt x="2656849" y="2171463"/>
                  <a:pt x="2684676" y="2159912"/>
                  <a:pt x="2708910" y="2139717"/>
                </a:cubicBezTo>
                <a:cubicBezTo>
                  <a:pt x="2721328" y="2129369"/>
                  <a:pt x="2729070" y="2113277"/>
                  <a:pt x="2743200" y="2105427"/>
                </a:cubicBezTo>
                <a:cubicBezTo>
                  <a:pt x="2764264" y="2093725"/>
                  <a:pt x="2791730" y="2095933"/>
                  <a:pt x="2811780" y="2082567"/>
                </a:cubicBezTo>
                <a:cubicBezTo>
                  <a:pt x="2823210" y="2074947"/>
                  <a:pt x="2833517" y="2065286"/>
                  <a:pt x="2846070" y="2059707"/>
                </a:cubicBezTo>
                <a:cubicBezTo>
                  <a:pt x="2868090" y="2049920"/>
                  <a:pt x="2894600" y="2050213"/>
                  <a:pt x="2914650" y="2036847"/>
                </a:cubicBezTo>
                <a:cubicBezTo>
                  <a:pt x="2937510" y="2021607"/>
                  <a:pt x="2963803" y="2010554"/>
                  <a:pt x="2983230" y="1991127"/>
                </a:cubicBezTo>
                <a:cubicBezTo>
                  <a:pt x="3008509" y="1965848"/>
                  <a:pt x="3019984" y="1949890"/>
                  <a:pt x="3051810" y="1933977"/>
                </a:cubicBezTo>
                <a:cubicBezTo>
                  <a:pt x="3062586" y="1928589"/>
                  <a:pt x="3074670" y="1926357"/>
                  <a:pt x="3086100" y="1922547"/>
                </a:cubicBezTo>
                <a:cubicBezTo>
                  <a:pt x="3097530" y="1911117"/>
                  <a:pt x="3107972" y="1898605"/>
                  <a:pt x="3120390" y="1888257"/>
                </a:cubicBezTo>
                <a:cubicBezTo>
                  <a:pt x="3130943" y="1879463"/>
                  <a:pt x="3152591" y="1878974"/>
                  <a:pt x="3154680" y="1865397"/>
                </a:cubicBezTo>
                <a:cubicBezTo>
                  <a:pt x="3157772" y="1845299"/>
                  <a:pt x="3152088" y="1745913"/>
                  <a:pt x="3131820" y="1705377"/>
                </a:cubicBezTo>
                <a:cubicBezTo>
                  <a:pt x="3125677" y="1693090"/>
                  <a:pt x="3118086" y="1681354"/>
                  <a:pt x="3108960" y="1671087"/>
                </a:cubicBezTo>
                <a:cubicBezTo>
                  <a:pt x="3052019" y="1607029"/>
                  <a:pt x="3058206" y="1614391"/>
                  <a:pt x="3006090" y="1579647"/>
                </a:cubicBezTo>
                <a:cubicBezTo>
                  <a:pt x="3002280" y="1568217"/>
                  <a:pt x="2992679" y="1557241"/>
                  <a:pt x="2994660" y="1545357"/>
                </a:cubicBezTo>
                <a:cubicBezTo>
                  <a:pt x="2996918" y="1531807"/>
                  <a:pt x="3003877" y="1512672"/>
                  <a:pt x="3017520" y="1511067"/>
                </a:cubicBezTo>
                <a:cubicBezTo>
                  <a:pt x="3138664" y="1496815"/>
                  <a:pt x="3261360" y="1503447"/>
                  <a:pt x="3383280" y="1499637"/>
                </a:cubicBezTo>
                <a:cubicBezTo>
                  <a:pt x="3387090" y="1488207"/>
                  <a:pt x="3387313" y="1474857"/>
                  <a:pt x="3394710" y="1465347"/>
                </a:cubicBezTo>
                <a:cubicBezTo>
                  <a:pt x="3414558" y="1439828"/>
                  <a:pt x="3463290" y="1396767"/>
                  <a:pt x="3463290" y="1396767"/>
                </a:cubicBezTo>
                <a:cubicBezTo>
                  <a:pt x="3509073" y="1259417"/>
                  <a:pt x="3484884" y="1352250"/>
                  <a:pt x="3497580" y="1111017"/>
                </a:cubicBezTo>
                <a:cubicBezTo>
                  <a:pt x="3493770" y="1034817"/>
                  <a:pt x="3499223" y="957584"/>
                  <a:pt x="3486150" y="882417"/>
                </a:cubicBezTo>
                <a:cubicBezTo>
                  <a:pt x="3484782" y="874553"/>
                  <a:pt x="3429076" y="826380"/>
                  <a:pt x="3417570" y="825267"/>
                </a:cubicBezTo>
                <a:cubicBezTo>
                  <a:pt x="3311318" y="814985"/>
                  <a:pt x="3204210" y="817647"/>
                  <a:pt x="3097530" y="813837"/>
                </a:cubicBezTo>
                <a:cubicBezTo>
                  <a:pt x="3074670" y="798597"/>
                  <a:pt x="3055014" y="776805"/>
                  <a:pt x="3028950" y="768117"/>
                </a:cubicBezTo>
                <a:cubicBezTo>
                  <a:pt x="2994583" y="756661"/>
                  <a:pt x="2989913" y="758446"/>
                  <a:pt x="2960370" y="733827"/>
                </a:cubicBezTo>
                <a:cubicBezTo>
                  <a:pt x="2905727" y="688291"/>
                  <a:pt x="2944088" y="714289"/>
                  <a:pt x="2903220" y="665247"/>
                </a:cubicBezTo>
                <a:cubicBezTo>
                  <a:pt x="2892872" y="652829"/>
                  <a:pt x="2877608" y="644594"/>
                  <a:pt x="2868930" y="630957"/>
                </a:cubicBezTo>
                <a:cubicBezTo>
                  <a:pt x="2844492" y="592554"/>
                  <a:pt x="2817528" y="528176"/>
                  <a:pt x="2800350" y="482367"/>
                </a:cubicBezTo>
                <a:cubicBezTo>
                  <a:pt x="2796120" y="471086"/>
                  <a:pt x="2796446" y="457485"/>
                  <a:pt x="2788920" y="448077"/>
                </a:cubicBezTo>
                <a:cubicBezTo>
                  <a:pt x="2780338" y="437350"/>
                  <a:pt x="2766917" y="431360"/>
                  <a:pt x="2754630" y="425217"/>
                </a:cubicBezTo>
                <a:cubicBezTo>
                  <a:pt x="2743854" y="419829"/>
                  <a:pt x="2731964" y="416957"/>
                  <a:pt x="2720340" y="413787"/>
                </a:cubicBezTo>
                <a:cubicBezTo>
                  <a:pt x="2690029" y="405520"/>
                  <a:pt x="2658706" y="400862"/>
                  <a:pt x="2628900" y="390927"/>
                </a:cubicBezTo>
                <a:cubicBezTo>
                  <a:pt x="2594533" y="379471"/>
                  <a:pt x="2589863" y="381256"/>
                  <a:pt x="2560320" y="356637"/>
                </a:cubicBezTo>
                <a:cubicBezTo>
                  <a:pt x="2547902" y="346289"/>
                  <a:pt x="2540160" y="330197"/>
                  <a:pt x="2526030" y="322347"/>
                </a:cubicBezTo>
                <a:cubicBezTo>
                  <a:pt x="2458984" y="285099"/>
                  <a:pt x="2348688" y="292236"/>
                  <a:pt x="2286000" y="288057"/>
                </a:cubicBezTo>
                <a:cubicBezTo>
                  <a:pt x="2103120" y="166137"/>
                  <a:pt x="2324100" y="326157"/>
                  <a:pt x="2171700" y="173757"/>
                </a:cubicBezTo>
                <a:cubicBezTo>
                  <a:pt x="2148840" y="150897"/>
                  <a:pt x="2121053" y="132076"/>
                  <a:pt x="2103120" y="105177"/>
                </a:cubicBezTo>
                <a:cubicBezTo>
                  <a:pt x="2082265" y="73895"/>
                  <a:pt x="2082065" y="64069"/>
                  <a:pt x="2045970" y="48027"/>
                </a:cubicBezTo>
                <a:cubicBezTo>
                  <a:pt x="2023950" y="38240"/>
                  <a:pt x="2001019" y="29893"/>
                  <a:pt x="1977390" y="25167"/>
                </a:cubicBezTo>
                <a:lnTo>
                  <a:pt x="1863090" y="2307"/>
                </a:lnTo>
                <a:cubicBezTo>
                  <a:pt x="1832610" y="6117"/>
                  <a:pt x="1799124" y="0"/>
                  <a:pt x="1771650" y="13737"/>
                </a:cubicBezTo>
                <a:cubicBezTo>
                  <a:pt x="1746184" y="26470"/>
                  <a:pt x="1667853" y="119389"/>
                  <a:pt x="1657350" y="150897"/>
                </a:cubicBezTo>
                <a:cubicBezTo>
                  <a:pt x="1653540" y="162327"/>
                  <a:pt x="1653446" y="175779"/>
                  <a:pt x="1645920" y="185187"/>
                </a:cubicBezTo>
                <a:cubicBezTo>
                  <a:pt x="1629806" y="205330"/>
                  <a:pt x="1599929" y="211947"/>
                  <a:pt x="1577340" y="219477"/>
                </a:cubicBezTo>
                <a:cubicBezTo>
                  <a:pt x="1550670" y="215667"/>
                  <a:pt x="1522475" y="217718"/>
                  <a:pt x="1497330" y="208047"/>
                </a:cubicBezTo>
                <a:cubicBezTo>
                  <a:pt x="1471687" y="198184"/>
                  <a:pt x="1451610" y="177567"/>
                  <a:pt x="1428750" y="162327"/>
                </a:cubicBezTo>
                <a:cubicBezTo>
                  <a:pt x="1417320" y="154707"/>
                  <a:pt x="1407492" y="143811"/>
                  <a:pt x="1394460" y="139467"/>
                </a:cubicBezTo>
                <a:lnTo>
                  <a:pt x="1325880" y="116607"/>
                </a:lnTo>
                <a:lnTo>
                  <a:pt x="1291590" y="105177"/>
                </a:lnTo>
                <a:cubicBezTo>
                  <a:pt x="1203960" y="108987"/>
                  <a:pt x="1116154" y="109880"/>
                  <a:pt x="1028700" y="116607"/>
                </a:cubicBezTo>
                <a:cubicBezTo>
                  <a:pt x="1016687" y="117531"/>
                  <a:pt x="1004942" y="122186"/>
                  <a:pt x="994410" y="128037"/>
                </a:cubicBezTo>
                <a:cubicBezTo>
                  <a:pt x="970393" y="141380"/>
                  <a:pt x="948690" y="158517"/>
                  <a:pt x="925830" y="173757"/>
                </a:cubicBezTo>
                <a:lnTo>
                  <a:pt x="857250" y="219477"/>
                </a:lnTo>
                <a:lnTo>
                  <a:pt x="822960" y="242337"/>
                </a:lnTo>
                <a:lnTo>
                  <a:pt x="788670" y="265197"/>
                </a:lnTo>
                <a:lnTo>
                  <a:pt x="720090" y="368067"/>
                </a:lnTo>
                <a:cubicBezTo>
                  <a:pt x="712470" y="379497"/>
                  <a:pt x="706944" y="392643"/>
                  <a:pt x="697230" y="402357"/>
                </a:cubicBezTo>
                <a:lnTo>
                  <a:pt x="662940" y="436647"/>
                </a:lnTo>
                <a:cubicBezTo>
                  <a:pt x="659130" y="448077"/>
                  <a:pt x="651510" y="458889"/>
                  <a:pt x="651510" y="470937"/>
                </a:cubicBezTo>
                <a:cubicBezTo>
                  <a:pt x="651510" y="533709"/>
                  <a:pt x="649372" y="591388"/>
                  <a:pt x="685800" y="642387"/>
                </a:cubicBezTo>
                <a:cubicBezTo>
                  <a:pt x="695195" y="655541"/>
                  <a:pt x="709742" y="664259"/>
                  <a:pt x="720090" y="676677"/>
                </a:cubicBezTo>
                <a:cubicBezTo>
                  <a:pt x="767715" y="733827"/>
                  <a:pt x="714375" y="691917"/>
                  <a:pt x="777240" y="733827"/>
                </a:cubicBezTo>
                <a:lnTo>
                  <a:pt x="822960" y="802407"/>
                </a:lnTo>
                <a:cubicBezTo>
                  <a:pt x="845918" y="836844"/>
                  <a:pt x="851278" y="841812"/>
                  <a:pt x="868680" y="882417"/>
                </a:cubicBezTo>
                <a:cubicBezTo>
                  <a:pt x="873426" y="893491"/>
                  <a:pt x="876300" y="905277"/>
                  <a:pt x="880110" y="916707"/>
                </a:cubicBezTo>
                <a:cubicBezTo>
                  <a:pt x="887730" y="970047"/>
                  <a:pt x="864870" y="1038627"/>
                  <a:pt x="902970" y="1076727"/>
                </a:cubicBezTo>
                <a:cubicBezTo>
                  <a:pt x="914400" y="1088157"/>
                  <a:pt x="927336" y="1098258"/>
                  <a:pt x="937260" y="1111017"/>
                </a:cubicBezTo>
                <a:cubicBezTo>
                  <a:pt x="954128" y="1132704"/>
                  <a:pt x="963553" y="1160170"/>
                  <a:pt x="982980" y="1179597"/>
                </a:cubicBezTo>
                <a:cubicBezTo>
                  <a:pt x="1004514" y="1201131"/>
                  <a:pt x="1027399" y="1219533"/>
                  <a:pt x="1040130" y="1248177"/>
                </a:cubicBezTo>
                <a:lnTo>
                  <a:pt x="1074420" y="1351047"/>
                </a:lnTo>
                <a:cubicBezTo>
                  <a:pt x="1078230" y="1362477"/>
                  <a:pt x="1079167" y="1375312"/>
                  <a:pt x="1085850" y="1385337"/>
                </a:cubicBezTo>
                <a:cubicBezTo>
                  <a:pt x="1093470" y="1396767"/>
                  <a:pt x="1102567" y="1407340"/>
                  <a:pt x="1108710" y="1419627"/>
                </a:cubicBezTo>
                <a:cubicBezTo>
                  <a:pt x="1127303" y="1456812"/>
                  <a:pt x="1110243" y="1455450"/>
                  <a:pt x="1143000" y="1488207"/>
                </a:cubicBezTo>
                <a:cubicBezTo>
                  <a:pt x="1152714" y="1497921"/>
                  <a:pt x="1166737" y="1502273"/>
                  <a:pt x="1177290" y="1511067"/>
                </a:cubicBezTo>
                <a:cubicBezTo>
                  <a:pt x="1189708" y="1521415"/>
                  <a:pt x="1198130" y="1536391"/>
                  <a:pt x="1211580" y="1545357"/>
                </a:cubicBezTo>
                <a:cubicBezTo>
                  <a:pt x="1221605" y="1552040"/>
                  <a:pt x="1234796" y="1552041"/>
                  <a:pt x="1245870" y="1556787"/>
                </a:cubicBezTo>
                <a:cubicBezTo>
                  <a:pt x="1344739" y="1599159"/>
                  <a:pt x="1245464" y="1564272"/>
                  <a:pt x="1325880" y="1591077"/>
                </a:cubicBezTo>
                <a:cubicBezTo>
                  <a:pt x="1347414" y="1612611"/>
                  <a:pt x="1365816" y="1635496"/>
                  <a:pt x="1394460" y="1648227"/>
                </a:cubicBezTo>
                <a:cubicBezTo>
                  <a:pt x="1416480" y="1658014"/>
                  <a:pt x="1463040" y="1671087"/>
                  <a:pt x="1463040" y="1671087"/>
                </a:cubicBezTo>
                <a:cubicBezTo>
                  <a:pt x="1515239" y="1723286"/>
                  <a:pt x="1530677" y="1718277"/>
                  <a:pt x="1543050" y="1773957"/>
                </a:cubicBezTo>
                <a:cubicBezTo>
                  <a:pt x="1548077" y="1796580"/>
                  <a:pt x="1548859" y="1820054"/>
                  <a:pt x="1554480" y="1842537"/>
                </a:cubicBezTo>
                <a:cubicBezTo>
                  <a:pt x="1560324" y="1865914"/>
                  <a:pt x="1569720" y="1888257"/>
                  <a:pt x="1577340" y="1911117"/>
                </a:cubicBezTo>
                <a:lnTo>
                  <a:pt x="1588770" y="1945407"/>
                </a:lnTo>
                <a:cubicBezTo>
                  <a:pt x="1534669" y="1999508"/>
                  <a:pt x="1577631" y="1969227"/>
                  <a:pt x="1497330" y="1991127"/>
                </a:cubicBezTo>
                <a:cubicBezTo>
                  <a:pt x="1474083" y="1997467"/>
                  <a:pt x="1428750" y="2013987"/>
                  <a:pt x="1428750" y="2013987"/>
                </a:cubicBezTo>
                <a:cubicBezTo>
                  <a:pt x="1306830" y="2010177"/>
                  <a:pt x="1184970" y="2002557"/>
                  <a:pt x="1062990" y="2002557"/>
                </a:cubicBezTo>
                <a:cubicBezTo>
                  <a:pt x="1043563" y="2002557"/>
                  <a:pt x="1019577" y="2000250"/>
                  <a:pt x="1005840" y="2013987"/>
                </a:cubicBezTo>
                <a:cubicBezTo>
                  <a:pt x="988801" y="2031026"/>
                  <a:pt x="987706" y="2058938"/>
                  <a:pt x="982980" y="2082567"/>
                </a:cubicBezTo>
                <a:cubicBezTo>
                  <a:pt x="979813" y="2098401"/>
                  <a:pt x="971103" y="2154237"/>
                  <a:pt x="960120" y="2174007"/>
                </a:cubicBezTo>
                <a:cubicBezTo>
                  <a:pt x="946777" y="2198024"/>
                  <a:pt x="940464" y="2233899"/>
                  <a:pt x="914400" y="2242587"/>
                </a:cubicBezTo>
                <a:cubicBezTo>
                  <a:pt x="780659" y="2287167"/>
                  <a:pt x="869879" y="2264110"/>
                  <a:pt x="640080" y="2276877"/>
                </a:cubicBezTo>
                <a:cubicBezTo>
                  <a:pt x="628650" y="2284497"/>
                  <a:pt x="614836" y="2289399"/>
                  <a:pt x="605790" y="2299737"/>
                </a:cubicBezTo>
                <a:cubicBezTo>
                  <a:pt x="587698" y="2320414"/>
                  <a:pt x="560070" y="2368317"/>
                  <a:pt x="560070" y="2368317"/>
                </a:cubicBezTo>
                <a:cubicBezTo>
                  <a:pt x="541020" y="2364507"/>
                  <a:pt x="521110" y="2363708"/>
                  <a:pt x="502920" y="2356887"/>
                </a:cubicBezTo>
                <a:cubicBezTo>
                  <a:pt x="490058" y="2352064"/>
                  <a:pt x="479183" y="2342821"/>
                  <a:pt x="468630" y="2334027"/>
                </a:cubicBezTo>
                <a:cubicBezTo>
                  <a:pt x="446963" y="2315971"/>
                  <a:pt x="424324" y="2291136"/>
                  <a:pt x="411480" y="2265447"/>
                </a:cubicBezTo>
                <a:cubicBezTo>
                  <a:pt x="406092" y="2254671"/>
                  <a:pt x="403860" y="2242587"/>
                  <a:pt x="400050" y="2231157"/>
                </a:cubicBezTo>
                <a:cubicBezTo>
                  <a:pt x="384735" y="2123949"/>
                  <a:pt x="403564" y="2173563"/>
                  <a:pt x="342900" y="2082567"/>
                </a:cubicBezTo>
                <a:lnTo>
                  <a:pt x="342900" y="2082567"/>
                </a:lnTo>
                <a:cubicBezTo>
                  <a:pt x="283923" y="1905637"/>
                  <a:pt x="351520" y="2088376"/>
                  <a:pt x="297180" y="1979697"/>
                </a:cubicBezTo>
                <a:cubicBezTo>
                  <a:pt x="291792" y="1968921"/>
                  <a:pt x="292433" y="1955432"/>
                  <a:pt x="285750" y="1945407"/>
                </a:cubicBezTo>
                <a:cubicBezTo>
                  <a:pt x="276784" y="1931957"/>
                  <a:pt x="264219" y="1921041"/>
                  <a:pt x="251460" y="1911117"/>
                </a:cubicBezTo>
                <a:cubicBezTo>
                  <a:pt x="229773" y="1894249"/>
                  <a:pt x="182880" y="1865397"/>
                  <a:pt x="182880" y="1865397"/>
                </a:cubicBezTo>
                <a:cubicBezTo>
                  <a:pt x="175260" y="1853967"/>
                  <a:pt x="170358" y="1840153"/>
                  <a:pt x="160020" y="1831107"/>
                </a:cubicBezTo>
                <a:cubicBezTo>
                  <a:pt x="122146" y="1797968"/>
                  <a:pt x="93063" y="1779875"/>
                  <a:pt x="45720" y="1773957"/>
                </a:cubicBezTo>
                <a:cubicBezTo>
                  <a:pt x="30598" y="1772067"/>
                  <a:pt x="15240" y="1773957"/>
                  <a:pt x="0" y="1773957"/>
                </a:cubicBezTo>
                <a:lnTo>
                  <a:pt x="0" y="2699787"/>
                </a:lnTo>
                <a:close/>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52800" y="2209800"/>
            <a:ext cx="4600875" cy="1754326"/>
          </a:xfrm>
          <a:prstGeom prst="rect">
            <a:avLst/>
          </a:prstGeom>
          <a:solidFill>
            <a:schemeClr val="bg1"/>
          </a:solidFill>
        </p:spPr>
        <p:txBody>
          <a:bodyPr wrap="none" lIns="91440" tIns="45720" rIns="91440" bIns="45720">
            <a:spAutoFit/>
          </a:bodyPr>
          <a:lstStyle/>
          <a:p>
            <a:pPr algn="ctr"/>
            <a:r>
              <a:rPr lang="en-US" sz="54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Hogtown</a:t>
            </a: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Creek</a:t>
            </a:r>
          </a:p>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Watershed!!</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783</TotalTime>
  <Words>849</Words>
  <Application>Microsoft Office PowerPoint</Application>
  <PresentationFormat>On-screen Show (4:3)</PresentationFormat>
  <Paragraphs>38</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Flow</vt:lpstr>
      <vt:lpstr>What is a Watershed?</vt:lpstr>
      <vt:lpstr>Is it?</vt:lpstr>
      <vt:lpstr>Slide 3</vt:lpstr>
      <vt:lpstr>Parts of a watershed</vt:lpstr>
      <vt:lpstr>Slide 5</vt:lpstr>
      <vt:lpstr>Slide 6</vt:lpstr>
      <vt:lpstr>Slide 7</vt:lpstr>
      <vt:lpstr>Slide 8</vt:lpstr>
    </vt:vector>
  </TitlesOfParts>
  <Company>Alachua County BOCC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Watershed?</dc:title>
  <dc:creator>Alachua County</dc:creator>
  <cp:lastModifiedBy>Jennifer</cp:lastModifiedBy>
  <cp:revision>45</cp:revision>
  <dcterms:created xsi:type="dcterms:W3CDTF">2013-07-23T18:04:53Z</dcterms:created>
  <dcterms:modified xsi:type="dcterms:W3CDTF">2013-12-13T00:05:13Z</dcterms:modified>
</cp:coreProperties>
</file>