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3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2A3B-D517-47FD-A4A2-9A6589EF77F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5939-A028-4481-B08F-2209E3F90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3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1D4A1D7-A2E8-480E-B700-7EF918722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05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3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1D4A1D7-A2E8-480E-B700-7EF918722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058401"/>
          </a:xfrm>
          <a:prstGeom prst="rect">
            <a:avLst/>
          </a:prstGeom>
        </p:spPr>
      </p:pic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6C40F488-BC77-47E4-BAF8-D5908A66D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628"/>
            <a:ext cx="7771428" cy="10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0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1</cp:revision>
  <dcterms:created xsi:type="dcterms:W3CDTF">2019-05-20T18:03:32Z</dcterms:created>
  <dcterms:modified xsi:type="dcterms:W3CDTF">2019-05-20T18:05:13Z</dcterms:modified>
</cp:coreProperties>
</file>