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3264" userDrawn="1">
          <p15:clr>
            <a:srgbClr val="A4A3A4"/>
          </p15:clr>
        </p15:guide>
        <p15:guide id="3" orient="horz" pos="1632" userDrawn="1">
          <p15:clr>
            <a:srgbClr val="A4A3A4"/>
          </p15:clr>
        </p15:guide>
        <p15:guide id="4" pos="2088" userDrawn="1">
          <p15:clr>
            <a:srgbClr val="A4A3A4"/>
          </p15:clr>
        </p15:guide>
        <p15:guide id="5" pos="4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2" y="108"/>
      </p:cViewPr>
      <p:guideLst>
        <p:guide orient="horz" pos="3264"/>
        <p:guide orient="horz" pos="1632"/>
        <p:guide pos="2088"/>
        <p:guide pos="424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8A4580E9-8D2C-415A-B54A-6BABBA81DC02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43000"/>
            <a:ext cx="3990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15F2EBBB-313A-4912-9BD1-F4AC8FFE5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0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7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9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7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8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3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7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9FD8-DB11-4068-B932-20ABCE6F59D0}" type="datetimeFigureOut">
              <a:rPr lang="en-US" smtClean="0"/>
              <a:t>5/25/2019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58EF-A2C8-4314-ABA4-5418CC3E4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7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45" y="5037602"/>
            <a:ext cx="3501518" cy="26576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21" y="5093218"/>
            <a:ext cx="3409877" cy="25938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679" y="2500468"/>
            <a:ext cx="3374980" cy="25527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l="-101534" t="-99500" r="-100453" b="-107531"/>
          <a:stretch/>
        </p:blipFill>
        <p:spPr>
          <a:xfrm>
            <a:off x="-65448" y="-36104"/>
            <a:ext cx="10153672" cy="78085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0922" y="2476806"/>
            <a:ext cx="3371850" cy="2552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" y="-19524"/>
            <a:ext cx="3407962" cy="2548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9237" y="-25388"/>
            <a:ext cx="3463000" cy="258980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320711" y="-36104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4216" y="-30352"/>
            <a:ext cx="3362325" cy="2569525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-2" y="2534726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9813" y="-27018"/>
            <a:ext cx="3448050" cy="6000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7694" y="5085118"/>
            <a:ext cx="3303400" cy="2629091"/>
          </a:xfrm>
          <a:prstGeom prst="rect">
            <a:avLst/>
          </a:prstGeom>
        </p:spPr>
      </p:pic>
      <p:cxnSp>
        <p:nvCxnSpPr>
          <p:cNvPr id="23" name="Straight Connector 22"/>
          <p:cNvCxnSpPr>
            <a:cxnSpLocks/>
          </p:cNvCxnSpPr>
          <p:nvPr/>
        </p:nvCxnSpPr>
        <p:spPr>
          <a:xfrm>
            <a:off x="6737694" y="-36104"/>
            <a:ext cx="0" cy="8180641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-38979" y="5045700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-38979" y="7717408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041094" y="0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65" y="5179557"/>
            <a:ext cx="382787" cy="507564"/>
          </a:xfrm>
          <a:prstGeom prst="rect">
            <a:avLst/>
          </a:prstGeom>
        </p:spPr>
      </p:pic>
      <p:cxnSp>
        <p:nvCxnSpPr>
          <p:cNvPr id="36" name="Straight Connector 35"/>
          <p:cNvCxnSpPr>
            <a:cxnSpLocks/>
          </p:cNvCxnSpPr>
          <p:nvPr/>
        </p:nvCxnSpPr>
        <p:spPr>
          <a:xfrm>
            <a:off x="-47132" y="-8448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133" y="3182141"/>
            <a:ext cx="49512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/>
              <a:t>Glands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0" y="-36104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9149" y="3351435"/>
            <a:ext cx="1" cy="249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49149" y="3351435"/>
            <a:ext cx="114657" cy="212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75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581" y="2683569"/>
            <a:ext cx="3472429" cy="25254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567" y="40213"/>
            <a:ext cx="3433590" cy="259152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95155" y="2130136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609202" y="7318663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242926" y="7311736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1398" y="7311736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585197" y="4714009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552710" y="2126672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261020" y="7349484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47006" y="4690116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11113" y="4515228"/>
            <a:ext cx="473203" cy="4606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7" y="5293"/>
            <a:ext cx="3276600" cy="2600325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0" y="-625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5" y="60369"/>
            <a:ext cx="3261966" cy="2544524"/>
          </a:xfrm>
          <a:prstGeom prst="rect">
            <a:avLst/>
          </a:prstGeom>
        </p:spPr>
      </p:pic>
      <p:cxnSp>
        <p:nvCxnSpPr>
          <p:cNvPr id="46" name="Straight Connector 45"/>
          <p:cNvCxnSpPr>
            <a:cxnSpLocks/>
          </p:cNvCxnSpPr>
          <p:nvPr/>
        </p:nvCxnSpPr>
        <p:spPr>
          <a:xfrm>
            <a:off x="-8885" y="-1131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52" y="2632923"/>
            <a:ext cx="3214019" cy="2556396"/>
          </a:xfrm>
          <a:prstGeom prst="rect">
            <a:avLst/>
          </a:prstGeom>
        </p:spPr>
      </p:pic>
      <p:cxnSp>
        <p:nvCxnSpPr>
          <p:cNvPr id="42" name="Straight Connector 41"/>
          <p:cNvCxnSpPr>
            <a:cxnSpLocks/>
          </p:cNvCxnSpPr>
          <p:nvPr/>
        </p:nvCxnSpPr>
        <p:spPr>
          <a:xfrm>
            <a:off x="-29826" y="2617641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35" y="2720117"/>
            <a:ext cx="3324225" cy="25122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" y="5178357"/>
            <a:ext cx="3295650" cy="25812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303083" y="0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41" y="5203024"/>
            <a:ext cx="3375513" cy="2581275"/>
          </a:xfrm>
          <a:prstGeom prst="rect">
            <a:avLst/>
          </a:prstGeom>
        </p:spPr>
      </p:pic>
      <p:cxnSp>
        <p:nvCxnSpPr>
          <p:cNvPr id="44" name="Straight Connector 43"/>
          <p:cNvCxnSpPr>
            <a:cxnSpLocks/>
          </p:cNvCxnSpPr>
          <p:nvPr/>
        </p:nvCxnSpPr>
        <p:spPr>
          <a:xfrm>
            <a:off x="-8885" y="5152921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51973" y="0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9094" y="5216750"/>
            <a:ext cx="3310073" cy="2567187"/>
          </a:xfrm>
          <a:prstGeom prst="rect">
            <a:avLst/>
          </a:prstGeom>
        </p:spPr>
      </p:pic>
      <p:cxnSp>
        <p:nvCxnSpPr>
          <p:cNvPr id="45" name="Straight Connector 44"/>
          <p:cNvCxnSpPr>
            <a:cxnSpLocks/>
          </p:cNvCxnSpPr>
          <p:nvPr/>
        </p:nvCxnSpPr>
        <p:spPr>
          <a:xfrm>
            <a:off x="-8885" y="7785751"/>
            <a:ext cx="10088226" cy="31324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0040767" y="9162"/>
            <a:ext cx="0" cy="8144539"/>
          </a:xfrm>
          <a:prstGeom prst="line">
            <a:avLst/>
          </a:prstGeom>
          <a:ln w="1016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63" y="5223438"/>
            <a:ext cx="426469" cy="5654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81078" y="732184"/>
            <a:ext cx="6529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Glands</a:t>
            </a:r>
            <a:endParaRPr lang="en-US" sz="9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68882" y="913726"/>
            <a:ext cx="114657" cy="1204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991918" y="889550"/>
            <a:ext cx="31543" cy="195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02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</TotalTime>
  <Words>2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Disabb,Molly E</dc:creator>
  <cp:lastModifiedBy>Hermansen, Annie -FS</cp:lastModifiedBy>
  <cp:revision>45</cp:revision>
  <cp:lastPrinted>2019-05-25T16:25:57Z</cp:lastPrinted>
  <dcterms:created xsi:type="dcterms:W3CDTF">2016-05-23T20:59:14Z</dcterms:created>
  <dcterms:modified xsi:type="dcterms:W3CDTF">2019-05-25T16:26:04Z</dcterms:modified>
</cp:coreProperties>
</file>