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5"/>
  </p:notes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73" r:id="rId12"/>
    <p:sldId id="271" r:id="rId13"/>
    <p:sldId id="27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7055" autoAdjust="0"/>
  </p:normalViewPr>
  <p:slideViewPr>
    <p:cSldViewPr>
      <p:cViewPr varScale="1">
        <p:scale>
          <a:sx n="110" d="100"/>
          <a:sy n="110" d="100"/>
        </p:scale>
        <p:origin x="8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4F9BD264-0FC7-4966-A8BC-155E8E9A0473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ACBD62C-5B00-44B3-BA70-B02EF2260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Northern_Cardinal/sounds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Blue_Jay/sound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Carolina_Wren/sound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red-bellied_woodpecker/sound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Tufted_Titmouse/sound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Carolina_Chickadee/sound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Downy_Woodpecker/sounds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aboutbirds.org/guide/Mourning_Dove/sound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http://www.allaboutbirds.org/guide/Northern_Cardinal/sounds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2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http://www.allaboutbirds.org/guide/Blue_Jay/sounds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43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http://www.allaboutbirds.org/guide/Carolina_Wren/sounds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http://www.allaboutbirds.org/guide/red-bellied_woodpecker/sounds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474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http://www.allaboutbirds.org/guide/Tufted_Titmouse/sounds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37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http://www.allaboutbirds.org/guide/Carolina_Chickadee/sounds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213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http://www.allaboutbirds.org/guide/Downy_Woodpecker/sounds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06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http://www.allaboutbirds.org/guide/Mourning_Dove/sounds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BD62C-5B00-44B3-BA70-B02EF22609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62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5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79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1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9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1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70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3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C4A2F-4C76-45DA-B024-B0365A4959F7}" type="datetimeFigureOut">
              <a:rPr lang="en-US" smtClean="0"/>
              <a:t>5/24/2019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7299B-5BF0-4FF1-89F2-8EA44A692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3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9.png"/><Relationship Id="rId2" Type="http://schemas.microsoft.com/office/2007/relationships/media" Target="../media/media9.mp3"/><Relationship Id="rId1" Type="http://schemas.openxmlformats.org/officeDocument/2006/relationships/audio" Target="NULL" TargetMode="Externa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0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1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microsoft.com/office/2007/relationships/media" Target="../media/media12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microsoft.com/office/2007/relationships/media" Target="../media/media6.mp3"/><Relationship Id="rId1" Type="http://schemas.openxmlformats.org/officeDocument/2006/relationships/audio" Target="NULL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jpe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jpe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_ocC93vAmonA/TOb9sPpbLHI/AAAAAAAAD_0/Q9rOoP9EvzU/s1600/Backyard+Ranchette+Retreat+Hopp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750" r="22750"/>
          <a:stretch/>
        </p:blipFill>
        <p:spPr bwMode="auto">
          <a:xfrm>
            <a:off x="3073400" y="2914650"/>
            <a:ext cx="6096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acuteaday.com/blog/wp-content/uploads/2013/06/northern-cardinal-with-tufted-titmous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/>
        </p:blipFill>
        <p:spPr bwMode="auto">
          <a:xfrm>
            <a:off x="4509024" y="0"/>
            <a:ext cx="4660376" cy="29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3.bp.blogspot.com/_ocC93vAmonA/SxRRENx0PDI/AAAAAAAACsQ/z4KMCJ5p8Qk/s1600/Tufted+Titmouse+with+black-capped+Chickadee+on+copper+peanut+fee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3479"/>
            <a:ext cx="4465654" cy="58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onsensefreezone.com/pubdom/red-bellied-wp-cardinal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0982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682" y="2277678"/>
            <a:ext cx="6341918" cy="1347788"/>
          </a:xfrm>
        </p:spPr>
        <p:txBody>
          <a:bodyPr>
            <a:noAutofit/>
          </a:bodyPr>
          <a:lstStyle/>
          <a:p>
            <a:r>
              <a:rPr lang="en-US" sz="60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anose="020F0502020204030204" pitchFamily="34" charset="0"/>
              </a:rPr>
              <a:t>Florida Common Backyard Birds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043198"/>
            <a:ext cx="2209800" cy="8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0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200399"/>
            <a:ext cx="4419600" cy="3657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Northern Mockingbird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00399"/>
            <a:ext cx="5254048" cy="365760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45" y="0"/>
            <a:ext cx="4722723" cy="3200400"/>
          </a:xfrm>
          <a:prstGeom prst="rect">
            <a:avLst/>
          </a:prstGeom>
        </p:spPr>
      </p:pic>
      <p:pic>
        <p:nvPicPr>
          <p:cNvPr id="3" name="XC339724 - Northern Mockingbird - Mimus polyglotto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274" end="45458.693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600" y="57912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4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4267200" cy="1143000"/>
          </a:xfrm>
        </p:spPr>
        <p:txBody>
          <a:bodyPr/>
          <a:lstStyle/>
          <a:p>
            <a:r>
              <a:rPr lang="en-US" dirty="0"/>
              <a:t>American Crow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32" y="3098708"/>
            <a:ext cx="5412083" cy="375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XC293812 - American Crow - Corvus brachyrhyncho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830.8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058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2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Shouldered Hawk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" y="1447799"/>
            <a:ext cx="5490411" cy="3923357"/>
          </a:xfrm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58" y="2391651"/>
            <a:ext cx="3886200" cy="446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XC44321 - Red-shouldered Hawk - Buteo lineat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028.937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4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9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133600"/>
            <a:ext cx="4267200" cy="34539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Tailed Hawk</a:t>
            </a: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82806"/>
            <a:ext cx="3962400" cy="556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XC31162 - Red-tailed Hawk - Buteo jamaicensi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78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9600" y="56772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7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709"/>
            <a:ext cx="3048000" cy="1935162"/>
          </a:xfrm>
        </p:spPr>
        <p:txBody>
          <a:bodyPr/>
          <a:lstStyle/>
          <a:p>
            <a:r>
              <a:rPr lang="en-US" dirty="0"/>
              <a:t>Cardinal</a:t>
            </a:r>
          </a:p>
        </p:txBody>
      </p:sp>
      <p:pic>
        <p:nvPicPr>
          <p:cNvPr id="1026" name="Picture 2" descr="http://upload.wikimedia.org/wikipedia/commons/d/da/Cardinal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r="-19547"/>
          <a:stretch/>
        </p:blipFill>
        <p:spPr bwMode="auto">
          <a:xfrm>
            <a:off x="0" y="3048000"/>
            <a:ext cx="51451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p.patheos.com.s3.amazonaws.com/blogs/standingonmyhead/files/2012/03/femalecardinal-bird_1047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1"/>
          <a:stretch/>
        </p:blipFill>
        <p:spPr bwMode="auto">
          <a:xfrm>
            <a:off x="5303520" y="3928"/>
            <a:ext cx="384048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2826" y="3048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female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2766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male</a:t>
            </a:r>
          </a:p>
        </p:txBody>
      </p:sp>
      <p:pic>
        <p:nvPicPr>
          <p:cNvPr id="1030" name="Picture 6" descr="http://icons-ak.wunderground.com/data/wximagenew/i/icmoore/178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458" y="2438400"/>
            <a:ext cx="3840068" cy="270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315151 - Northern Cardinal - Cardinalis cardinal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534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Jay</a:t>
            </a:r>
          </a:p>
        </p:txBody>
      </p:sp>
      <p:pic>
        <p:nvPicPr>
          <p:cNvPr id="2050" name="Picture 2" descr="http://m4.i.pbase.com/o6/39/508239/1/102186744.zaNl67Qu.BlueJayFlorid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09" y="1295400"/>
            <a:ext cx="7620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109601 - Blue Jay - Cyanocitta cristat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88218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1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LQzXRDXzSE0/TxOsZDIZbXI/AAAAAAAAC-0/EdjePcfWfWM/s320/CarolinaWrenErrolTaskinPF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8067"/>
            <a:ext cx="3657600" cy="332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5105400" cy="1600200"/>
          </a:xfrm>
        </p:spPr>
        <p:txBody>
          <a:bodyPr/>
          <a:lstStyle/>
          <a:p>
            <a:r>
              <a:rPr lang="en-US" dirty="0"/>
              <a:t>Carolina Wren</a:t>
            </a:r>
          </a:p>
        </p:txBody>
      </p:sp>
      <p:pic>
        <p:nvPicPr>
          <p:cNvPr id="3074" name="Picture 2" descr="http://www.photographycorner.com/galleries/data/766/Carolina-Wre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5" y="3076632"/>
            <a:ext cx="5673436" cy="378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297788 - Carolina Wren - Thryothorus ludovician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05800" y="594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486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Red Bellied Woodpecker</a:t>
            </a:r>
          </a:p>
        </p:txBody>
      </p:sp>
      <p:pic>
        <p:nvPicPr>
          <p:cNvPr id="4098" name="Picture 2" descr="http://upload.wikimedia.org/wikipedia/commons/1/1d/Red-bellied_Woodpecker_on_tre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-2309"/>
            <a:ext cx="2758570" cy="386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10000birds.com/wp-content/uploads/2011/04/Red-bellied-Woodpeck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848626"/>
            <a:ext cx="5349370" cy="303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upload.wikimedia.org/wikipedia/commons/a/a8/Red-bellied_Woodpecker_Fema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3455"/>
            <a:ext cx="3810000" cy="519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311062 - Red-bellied Woodpecker - Melanerpes carolin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458200" y="57298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Tufted</a:t>
            </a:r>
            <a:br>
              <a:rPr lang="en-US" dirty="0"/>
            </a:br>
            <a:r>
              <a:rPr lang="en-US" dirty="0"/>
              <a:t>Titmouse</a:t>
            </a:r>
          </a:p>
        </p:txBody>
      </p:sp>
      <p:pic>
        <p:nvPicPr>
          <p:cNvPr id="5122" name="Picture 2" descr="http://identify.whatbird.com/img/4/54717/image.asp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3183"/>
            <a:ext cx="4648200" cy="310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jrscience.wcp.muohio.edu/birds/ohio_birds/images/IMG_856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518581" cy="386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310835 - Tufted Titmouse - Baeolophus bicol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Carolina Chickadee</a:t>
            </a:r>
          </a:p>
        </p:txBody>
      </p:sp>
      <p:pic>
        <p:nvPicPr>
          <p:cNvPr id="6146" name="Picture 2" descr="http://realanimalslife.com/data_images/black-capped-chickadee/black-capped-chickadee-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8100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hostedmedia.reimanpub.com/BNB/Images/bdb/blackcappedchickadee_fBox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62225"/>
            <a:ext cx="4476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15190 - Carolina Chickadee - Poecile carolinensi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9203.18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7200" y="579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Downy Woodpecker</a:t>
            </a:r>
          </a:p>
        </p:txBody>
      </p:sp>
      <p:pic>
        <p:nvPicPr>
          <p:cNvPr id="7172" name="Picture 4" descr="http://nextdoornature.files.wordpress.com/2011/01/male-downy-woodpecker-istock-brm19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4" r="-47192"/>
          <a:stretch/>
        </p:blipFill>
        <p:spPr bwMode="auto">
          <a:xfrm>
            <a:off x="0" y="2786950"/>
            <a:ext cx="5192328" cy="409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home.earthlink.net/~wrenworks/sitebuildercontent/sitebuilderpictures/img_119493_female_downey_woodpecker_crop1_v2cop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875" y="2310876"/>
            <a:ext cx="3388793" cy="457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i1.treknature.com/photos/601/downy_male_feeds_female_small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365" y="1911383"/>
            <a:ext cx="2984510" cy="49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1571" y="2971616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62800" y="2602284"/>
            <a:ext cx="945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female</a:t>
            </a:r>
          </a:p>
        </p:txBody>
      </p:sp>
      <p:pic>
        <p:nvPicPr>
          <p:cNvPr id="3" name="XC332244 - Downy Woodpecker - Picoides pubesce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5715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4.bp.blogspot.com/-hIQybzHaCDg/ThaPobXA4lI/AAAAAAAAAhs/LD-GBc5RzbU/s1600/M+Dove+in+Fligh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55836" cy="34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810000" cy="2316162"/>
          </a:xfrm>
        </p:spPr>
        <p:txBody>
          <a:bodyPr/>
          <a:lstStyle/>
          <a:p>
            <a:r>
              <a:rPr lang="en-US" dirty="0"/>
              <a:t>Mourning Dove</a:t>
            </a:r>
          </a:p>
        </p:txBody>
      </p:sp>
      <p:pic>
        <p:nvPicPr>
          <p:cNvPr id="8194" name="Picture 2" descr="http://www.aboywhocriedheron.com/wp-content/uploads/2012/12/mourning-dove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6621"/>
            <a:ext cx="4821382" cy="401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arm4.staticflickr.com/3009/2659288357_f06221ca94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2906621"/>
            <a:ext cx="4402906" cy="395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XC196881 - Mourning Dove - Zenaida macrou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18236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65</Words>
  <Application>Microsoft Office PowerPoint</Application>
  <PresentationFormat>On-screen Show (4:3)</PresentationFormat>
  <Paragraphs>33</Paragraphs>
  <Slides>13</Slides>
  <Notes>8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Florida Common Backyard Birds</vt:lpstr>
      <vt:lpstr>Cardinal</vt:lpstr>
      <vt:lpstr>Blue Jay</vt:lpstr>
      <vt:lpstr>Carolina Wren</vt:lpstr>
      <vt:lpstr>Red Bellied Woodpecker</vt:lpstr>
      <vt:lpstr>Tufted Titmouse</vt:lpstr>
      <vt:lpstr>Carolina Chickadee</vt:lpstr>
      <vt:lpstr>Downy Woodpecker</vt:lpstr>
      <vt:lpstr>Mourning Dove</vt:lpstr>
      <vt:lpstr>Northern Mockingbird</vt:lpstr>
      <vt:lpstr>American Crow</vt:lpstr>
      <vt:lpstr>Red Shouldered Hawk</vt:lpstr>
      <vt:lpstr>Red Tailed Hawk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intern</dc:creator>
  <cp:lastModifiedBy>Hermansen, Annie -FS</cp:lastModifiedBy>
  <cp:revision>44</cp:revision>
  <cp:lastPrinted>2013-11-04T21:14:23Z</cp:lastPrinted>
  <dcterms:created xsi:type="dcterms:W3CDTF">2013-11-01T16:51:31Z</dcterms:created>
  <dcterms:modified xsi:type="dcterms:W3CDTF">2019-05-24T16:05:54Z</dcterms:modified>
</cp:coreProperties>
</file>